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49" r:id="rId2"/>
    <p:sldMasterId id="2147483651" r:id="rId3"/>
    <p:sldMasterId id="2147483652" r:id="rId4"/>
  </p:sldMasterIdLst>
  <p:notesMasterIdLst>
    <p:notesMasterId r:id="rId16"/>
  </p:notesMasterIdLst>
  <p:handoutMasterIdLst>
    <p:handoutMasterId r:id="rId17"/>
  </p:handoutMasterIdLst>
  <p:sldIdLst>
    <p:sldId id="383" r:id="rId5"/>
    <p:sldId id="399" r:id="rId6"/>
    <p:sldId id="405" r:id="rId7"/>
    <p:sldId id="414" r:id="rId8"/>
    <p:sldId id="387" r:id="rId9"/>
    <p:sldId id="417" r:id="rId10"/>
    <p:sldId id="416" r:id="rId11"/>
    <p:sldId id="418" r:id="rId12"/>
    <p:sldId id="419" r:id="rId13"/>
    <p:sldId id="389" r:id="rId14"/>
    <p:sldId id="415" r:id="rId15"/>
  </p:sldIdLst>
  <p:sldSz cx="9144000" cy="6858000" type="screen4x3"/>
  <p:notesSz cx="6797675" cy="9982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1FF"/>
    <a:srgbClr val="FFFFCC"/>
    <a:srgbClr val="0000FF"/>
    <a:srgbClr val="FDF8B9"/>
    <a:srgbClr val="FFFFE1"/>
    <a:srgbClr val="007A37"/>
    <a:srgbClr val="009242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92" autoAdjust="0"/>
    <p:restoredTop sz="99878" autoAdjust="0"/>
  </p:normalViewPr>
  <p:slideViewPr>
    <p:cSldViewPr snapToGrid="0">
      <p:cViewPr varScale="1">
        <p:scale>
          <a:sx n="115" d="100"/>
          <a:sy n="115" d="100"/>
        </p:scale>
        <p:origin x="20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4C626-F4DB-4DDC-9A04-2E6EDD30D0B5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ECEB92-1601-4853-936B-B9403FBA5C5D}">
      <dgm:prSet phldrT="[Текст]"/>
      <dgm:spPr/>
      <dgm:t>
        <a:bodyPr/>
        <a:lstStyle/>
        <a:p>
          <a:pPr algn="just" rtl="0"/>
          <a:r>
            <a:rPr lang="ru-RU" dirty="0" smtClean="0">
              <a:latin typeface="Calibri" pitchFamily="34" charset="0"/>
              <a:ea typeface="Calibri" pitchFamily="34" charset="0"/>
              <a:cs typeface="Times New Roman" pitchFamily="18" charset="0"/>
            </a:rPr>
            <a:t>В целях актуализации учета фактически потребленной электрической энергии и мощности ПАО «Самараэнерго» проводит работы по созданию и модернизации автоматизированной системы учета электроэнергии, которые предусматривают проектирование системы, монтаж и наладку приборов учета электрической энергии, настройку дистанционного сбора показаний о потреблении электрической энергии.</a:t>
          </a:r>
          <a:endParaRPr lang="ru-RU" dirty="0"/>
        </a:p>
      </dgm:t>
    </dgm:pt>
    <dgm:pt modelId="{3826F635-EAFB-4950-B3EA-33070B11FD25}" type="parTrans" cxnId="{91233C23-DA6E-4CF3-A5FB-91CC8410570E}">
      <dgm:prSet/>
      <dgm:spPr/>
      <dgm:t>
        <a:bodyPr/>
        <a:lstStyle/>
        <a:p>
          <a:endParaRPr lang="ru-RU"/>
        </a:p>
      </dgm:t>
    </dgm:pt>
    <dgm:pt modelId="{E137757C-39AD-4E3C-ACE3-2336B896E10F}" type="sibTrans" cxnId="{91233C23-DA6E-4CF3-A5FB-91CC8410570E}">
      <dgm:prSet/>
      <dgm:spPr/>
      <dgm:t>
        <a:bodyPr/>
        <a:lstStyle/>
        <a:p>
          <a:endParaRPr lang="ru-RU"/>
        </a:p>
      </dgm:t>
    </dgm:pt>
    <dgm:pt modelId="{0D399692-2ACB-4EA2-A47F-350855F505B5}">
      <dgm:prSet phldrT="[Текст]"/>
      <dgm:spPr/>
      <dgm:t>
        <a:bodyPr/>
        <a:lstStyle/>
        <a:p>
          <a:pPr algn="just"/>
          <a:r>
            <a:rPr lang="ru-RU" dirty="0" smtClean="0">
              <a:latin typeface="Calibri" pitchFamily="34" charset="0"/>
              <a:ea typeface="Calibri" pitchFamily="34" charset="0"/>
              <a:cs typeface="Times New Roman" pitchFamily="18" charset="0"/>
            </a:rPr>
            <a:t>АСКУЭ предназначена для осуществления коммерческого учета электроэнергии (мощности), потребляемой по расчетным точкам учета, регистрации параметров электропотребления, формирования отчетных документов и передачи информации в центр сбора и обработки данных.</a:t>
          </a:r>
          <a:endParaRPr lang="ru-RU" dirty="0"/>
        </a:p>
      </dgm:t>
    </dgm:pt>
    <dgm:pt modelId="{CFC6C2C2-2E54-4BB3-A6A8-29FDE9B18943}" type="parTrans" cxnId="{3FD1515F-D5BD-42F6-BA38-A9AE79A50A32}">
      <dgm:prSet/>
      <dgm:spPr/>
      <dgm:t>
        <a:bodyPr/>
        <a:lstStyle/>
        <a:p>
          <a:endParaRPr lang="ru-RU"/>
        </a:p>
      </dgm:t>
    </dgm:pt>
    <dgm:pt modelId="{4D5E86B6-BDD2-4A80-9A16-999FB3F25C35}" type="sibTrans" cxnId="{3FD1515F-D5BD-42F6-BA38-A9AE79A50A32}">
      <dgm:prSet/>
      <dgm:spPr/>
      <dgm:t>
        <a:bodyPr/>
        <a:lstStyle/>
        <a:p>
          <a:endParaRPr lang="ru-RU"/>
        </a:p>
      </dgm:t>
    </dgm:pt>
    <dgm:pt modelId="{ED2B5E1E-5744-4469-A1E6-2A60B0FA38D8}">
      <dgm:prSet phldrT="[Текст]"/>
      <dgm:spPr/>
      <dgm:t>
        <a:bodyPr/>
        <a:lstStyle/>
        <a:p>
          <a:pPr algn="just"/>
          <a:r>
            <a:rPr kumimoji="0" lang="ru-RU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Установка системы такого типа позволит Вам обеспечить автоматизацию измерений и дистанционное снятие показаний, благодаря чему передача данных об электропотреблении предприятия происходит без участия потребителя, а контрольное снятие показаний со стороны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энергосбытовой</a:t>
          </a:r>
          <a:r>
            <a:rPr kumimoji="0" lang="ru-RU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компании производится дистанционно.</a:t>
          </a:r>
          <a:endParaRPr lang="ru-RU" dirty="0"/>
        </a:p>
      </dgm:t>
    </dgm:pt>
    <dgm:pt modelId="{D1F65596-F8E0-47DC-87D3-26313A0CF988}" type="parTrans" cxnId="{FED2B766-8C56-40B2-B4E8-B10722E8A24B}">
      <dgm:prSet/>
      <dgm:spPr/>
      <dgm:t>
        <a:bodyPr/>
        <a:lstStyle/>
        <a:p>
          <a:endParaRPr lang="ru-RU"/>
        </a:p>
      </dgm:t>
    </dgm:pt>
    <dgm:pt modelId="{9DC1C77B-8029-4030-980C-249EAAA98FD0}" type="sibTrans" cxnId="{FED2B766-8C56-40B2-B4E8-B10722E8A24B}">
      <dgm:prSet/>
      <dgm:spPr/>
      <dgm:t>
        <a:bodyPr/>
        <a:lstStyle/>
        <a:p>
          <a:endParaRPr lang="ru-RU"/>
        </a:p>
      </dgm:t>
    </dgm:pt>
    <dgm:pt modelId="{473D0354-E116-4C06-A514-5A5A733DF931}" type="pres">
      <dgm:prSet presAssocID="{1554C626-F4DB-4DDC-9A04-2E6EDD30D0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60BD0-BA1B-4149-B996-C9A27CA2ECC5}" type="pres">
      <dgm:prSet presAssocID="{C5ECEB92-1601-4853-936B-B9403FBA5C5D}" presName="comp" presStyleCnt="0"/>
      <dgm:spPr/>
    </dgm:pt>
    <dgm:pt modelId="{0331EED8-82C2-4CF9-B47E-6D767DD7F17E}" type="pres">
      <dgm:prSet presAssocID="{C5ECEB92-1601-4853-936B-B9403FBA5C5D}" presName="box" presStyleLbl="node1" presStyleIdx="0" presStyleCnt="3"/>
      <dgm:spPr/>
      <dgm:t>
        <a:bodyPr/>
        <a:lstStyle/>
        <a:p>
          <a:endParaRPr lang="ru-RU"/>
        </a:p>
      </dgm:t>
    </dgm:pt>
    <dgm:pt modelId="{C61F7CEF-D5B3-432C-A68B-F465019BB236}" type="pres">
      <dgm:prSet presAssocID="{C5ECEB92-1601-4853-936B-B9403FBA5C5D}" presName="img" presStyleLbl="fgImgPlace1" presStyleIdx="0" presStyleCnt="3" custScaleX="812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F555FA-83FD-4194-A335-8ED843EABAB6}" type="pres">
      <dgm:prSet presAssocID="{C5ECEB92-1601-4853-936B-B9403FBA5C5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1FC17-F806-426B-A849-B70EC8780B8C}" type="pres">
      <dgm:prSet presAssocID="{E137757C-39AD-4E3C-ACE3-2336B896E10F}" presName="spacer" presStyleCnt="0"/>
      <dgm:spPr/>
    </dgm:pt>
    <dgm:pt modelId="{55231A3B-491F-45FC-9A9E-E13E679A6C9E}" type="pres">
      <dgm:prSet presAssocID="{0D399692-2ACB-4EA2-A47F-350855F505B5}" presName="comp" presStyleCnt="0"/>
      <dgm:spPr/>
    </dgm:pt>
    <dgm:pt modelId="{9E49373A-6675-4C7E-A886-DBCD602A6EA8}" type="pres">
      <dgm:prSet presAssocID="{0D399692-2ACB-4EA2-A47F-350855F505B5}" presName="box" presStyleLbl="node1" presStyleIdx="1" presStyleCnt="3"/>
      <dgm:spPr/>
      <dgm:t>
        <a:bodyPr/>
        <a:lstStyle/>
        <a:p>
          <a:endParaRPr lang="ru-RU"/>
        </a:p>
      </dgm:t>
    </dgm:pt>
    <dgm:pt modelId="{7F0D7C8A-3B2C-4F7A-B73D-99C50A10032B}" type="pres">
      <dgm:prSet presAssocID="{0D399692-2ACB-4EA2-A47F-350855F505B5}" presName="img" presStyleLbl="fgImgPlace1" presStyleIdx="1" presStyleCnt="3" custScaleX="663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FA068E-98A8-4F4F-8AEF-B52FCBDE7936}" type="pres">
      <dgm:prSet presAssocID="{0D399692-2ACB-4EA2-A47F-350855F505B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F53C-F820-4BBC-8FBC-B084B38A5FCC}" type="pres">
      <dgm:prSet presAssocID="{4D5E86B6-BDD2-4A80-9A16-999FB3F25C35}" presName="spacer" presStyleCnt="0"/>
      <dgm:spPr/>
    </dgm:pt>
    <dgm:pt modelId="{2FC3CB76-19C8-4C57-9DE0-476A017D29B1}" type="pres">
      <dgm:prSet presAssocID="{ED2B5E1E-5744-4469-A1E6-2A60B0FA38D8}" presName="comp" presStyleCnt="0"/>
      <dgm:spPr/>
    </dgm:pt>
    <dgm:pt modelId="{C567113F-68AC-4E6C-B93D-5CCF3764FB8A}" type="pres">
      <dgm:prSet presAssocID="{ED2B5E1E-5744-4469-A1E6-2A60B0FA38D8}" presName="box" presStyleLbl="node1" presStyleIdx="2" presStyleCnt="3"/>
      <dgm:spPr/>
      <dgm:t>
        <a:bodyPr/>
        <a:lstStyle/>
        <a:p>
          <a:endParaRPr lang="ru-RU"/>
        </a:p>
      </dgm:t>
    </dgm:pt>
    <dgm:pt modelId="{923EE6E8-E446-4D11-8789-CB140744AFEC}" type="pres">
      <dgm:prSet presAssocID="{ED2B5E1E-5744-4469-A1E6-2A60B0FA38D8}" presName="img" presStyleLbl="fgImgPlace1" presStyleIdx="2" presStyleCnt="3" custScaleX="91151" custScaleY="896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06E04C-6510-4F24-B5E2-AFAA750F1176}" type="pres">
      <dgm:prSet presAssocID="{ED2B5E1E-5744-4469-A1E6-2A60B0FA38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2B766-8C56-40B2-B4E8-B10722E8A24B}" srcId="{1554C626-F4DB-4DDC-9A04-2E6EDD30D0B5}" destId="{ED2B5E1E-5744-4469-A1E6-2A60B0FA38D8}" srcOrd="2" destOrd="0" parTransId="{D1F65596-F8E0-47DC-87D3-26313A0CF988}" sibTransId="{9DC1C77B-8029-4030-980C-249EAAA98FD0}"/>
    <dgm:cxn modelId="{D44043F8-A111-43F6-BF9D-56E2D3087DDB}" type="presOf" srcId="{1554C626-F4DB-4DDC-9A04-2E6EDD30D0B5}" destId="{473D0354-E116-4C06-A514-5A5A733DF931}" srcOrd="0" destOrd="0" presId="urn:microsoft.com/office/officeart/2005/8/layout/vList4#1"/>
    <dgm:cxn modelId="{3FD1515F-D5BD-42F6-BA38-A9AE79A50A32}" srcId="{1554C626-F4DB-4DDC-9A04-2E6EDD30D0B5}" destId="{0D399692-2ACB-4EA2-A47F-350855F505B5}" srcOrd="1" destOrd="0" parTransId="{CFC6C2C2-2E54-4BB3-A6A8-29FDE9B18943}" sibTransId="{4D5E86B6-BDD2-4A80-9A16-999FB3F25C35}"/>
    <dgm:cxn modelId="{89C10DE4-C1B8-460C-9DF7-09E0B1492BEA}" type="presOf" srcId="{ED2B5E1E-5744-4469-A1E6-2A60B0FA38D8}" destId="{C567113F-68AC-4E6C-B93D-5CCF3764FB8A}" srcOrd="0" destOrd="0" presId="urn:microsoft.com/office/officeart/2005/8/layout/vList4#1"/>
    <dgm:cxn modelId="{5912C48D-9FA5-4DE0-885B-66B12FEB8CF1}" type="presOf" srcId="{0D399692-2ACB-4EA2-A47F-350855F505B5}" destId="{AEFA068E-98A8-4F4F-8AEF-B52FCBDE7936}" srcOrd="1" destOrd="0" presId="urn:microsoft.com/office/officeart/2005/8/layout/vList4#1"/>
    <dgm:cxn modelId="{91233C23-DA6E-4CF3-A5FB-91CC8410570E}" srcId="{1554C626-F4DB-4DDC-9A04-2E6EDD30D0B5}" destId="{C5ECEB92-1601-4853-936B-B9403FBA5C5D}" srcOrd="0" destOrd="0" parTransId="{3826F635-EAFB-4950-B3EA-33070B11FD25}" sibTransId="{E137757C-39AD-4E3C-ACE3-2336B896E10F}"/>
    <dgm:cxn modelId="{F87806C4-B5EF-4379-AF0C-6D1BF5445D9F}" type="presOf" srcId="{C5ECEB92-1601-4853-936B-B9403FBA5C5D}" destId="{0331EED8-82C2-4CF9-B47E-6D767DD7F17E}" srcOrd="0" destOrd="0" presId="urn:microsoft.com/office/officeart/2005/8/layout/vList4#1"/>
    <dgm:cxn modelId="{957777CD-E0CE-4D42-981B-AF5A351A5D45}" type="presOf" srcId="{0D399692-2ACB-4EA2-A47F-350855F505B5}" destId="{9E49373A-6675-4C7E-A886-DBCD602A6EA8}" srcOrd="0" destOrd="0" presId="urn:microsoft.com/office/officeart/2005/8/layout/vList4#1"/>
    <dgm:cxn modelId="{5560B1A0-959C-435B-85DC-2A4942960247}" type="presOf" srcId="{C5ECEB92-1601-4853-936B-B9403FBA5C5D}" destId="{DBF555FA-83FD-4194-A335-8ED843EABAB6}" srcOrd="1" destOrd="0" presId="urn:microsoft.com/office/officeart/2005/8/layout/vList4#1"/>
    <dgm:cxn modelId="{5DD6CE19-7BF3-4881-84B0-3B0DD4A9AE39}" type="presOf" srcId="{ED2B5E1E-5744-4469-A1E6-2A60B0FA38D8}" destId="{9706E04C-6510-4F24-B5E2-AFAA750F1176}" srcOrd="1" destOrd="0" presId="urn:microsoft.com/office/officeart/2005/8/layout/vList4#1"/>
    <dgm:cxn modelId="{89D4F2D2-DDB3-4D53-9A47-1B70185A5F18}" type="presParOf" srcId="{473D0354-E116-4C06-A514-5A5A733DF931}" destId="{07F60BD0-BA1B-4149-B996-C9A27CA2ECC5}" srcOrd="0" destOrd="0" presId="urn:microsoft.com/office/officeart/2005/8/layout/vList4#1"/>
    <dgm:cxn modelId="{BDE32661-CE69-4425-A728-5A6C639AE909}" type="presParOf" srcId="{07F60BD0-BA1B-4149-B996-C9A27CA2ECC5}" destId="{0331EED8-82C2-4CF9-B47E-6D767DD7F17E}" srcOrd="0" destOrd="0" presId="urn:microsoft.com/office/officeart/2005/8/layout/vList4#1"/>
    <dgm:cxn modelId="{326AEF5C-8C7E-4D15-8D88-26F8CF4EE762}" type="presParOf" srcId="{07F60BD0-BA1B-4149-B996-C9A27CA2ECC5}" destId="{C61F7CEF-D5B3-432C-A68B-F465019BB236}" srcOrd="1" destOrd="0" presId="urn:microsoft.com/office/officeart/2005/8/layout/vList4#1"/>
    <dgm:cxn modelId="{2A6C3209-9806-4648-8E19-EB34E863F93D}" type="presParOf" srcId="{07F60BD0-BA1B-4149-B996-C9A27CA2ECC5}" destId="{DBF555FA-83FD-4194-A335-8ED843EABAB6}" srcOrd="2" destOrd="0" presId="urn:microsoft.com/office/officeart/2005/8/layout/vList4#1"/>
    <dgm:cxn modelId="{C3C0A09A-EEE8-4922-858D-49ECCE875BF1}" type="presParOf" srcId="{473D0354-E116-4C06-A514-5A5A733DF931}" destId="{B281FC17-F806-426B-A849-B70EC8780B8C}" srcOrd="1" destOrd="0" presId="urn:microsoft.com/office/officeart/2005/8/layout/vList4#1"/>
    <dgm:cxn modelId="{9961EE80-44B2-48A0-8489-39103FE90BD3}" type="presParOf" srcId="{473D0354-E116-4C06-A514-5A5A733DF931}" destId="{55231A3B-491F-45FC-9A9E-E13E679A6C9E}" srcOrd="2" destOrd="0" presId="urn:microsoft.com/office/officeart/2005/8/layout/vList4#1"/>
    <dgm:cxn modelId="{57E051EE-A6D7-4157-8394-5BA334E57CE2}" type="presParOf" srcId="{55231A3B-491F-45FC-9A9E-E13E679A6C9E}" destId="{9E49373A-6675-4C7E-A886-DBCD602A6EA8}" srcOrd="0" destOrd="0" presId="urn:microsoft.com/office/officeart/2005/8/layout/vList4#1"/>
    <dgm:cxn modelId="{FB7621D8-4D03-4525-BDD8-060F1CD60E85}" type="presParOf" srcId="{55231A3B-491F-45FC-9A9E-E13E679A6C9E}" destId="{7F0D7C8A-3B2C-4F7A-B73D-99C50A10032B}" srcOrd="1" destOrd="0" presId="urn:microsoft.com/office/officeart/2005/8/layout/vList4#1"/>
    <dgm:cxn modelId="{1AB0B803-A196-46EA-9BD8-032E3AC20AD6}" type="presParOf" srcId="{55231A3B-491F-45FC-9A9E-E13E679A6C9E}" destId="{AEFA068E-98A8-4F4F-8AEF-B52FCBDE7936}" srcOrd="2" destOrd="0" presId="urn:microsoft.com/office/officeart/2005/8/layout/vList4#1"/>
    <dgm:cxn modelId="{29A78D5B-58C8-4B3D-B03F-3AA9EEFCBF4D}" type="presParOf" srcId="{473D0354-E116-4C06-A514-5A5A733DF931}" destId="{C068F53C-F820-4BBC-8FBC-B084B38A5FCC}" srcOrd="3" destOrd="0" presId="urn:microsoft.com/office/officeart/2005/8/layout/vList4#1"/>
    <dgm:cxn modelId="{BA7A5FA1-A684-483F-85E7-1B5DD9CE6C9C}" type="presParOf" srcId="{473D0354-E116-4C06-A514-5A5A733DF931}" destId="{2FC3CB76-19C8-4C57-9DE0-476A017D29B1}" srcOrd="4" destOrd="0" presId="urn:microsoft.com/office/officeart/2005/8/layout/vList4#1"/>
    <dgm:cxn modelId="{BE96EA01-661B-4D6B-9A2F-A4993E3BDC28}" type="presParOf" srcId="{2FC3CB76-19C8-4C57-9DE0-476A017D29B1}" destId="{C567113F-68AC-4E6C-B93D-5CCF3764FB8A}" srcOrd="0" destOrd="0" presId="urn:microsoft.com/office/officeart/2005/8/layout/vList4#1"/>
    <dgm:cxn modelId="{DCEA6162-B946-4832-B862-4C9149C686B0}" type="presParOf" srcId="{2FC3CB76-19C8-4C57-9DE0-476A017D29B1}" destId="{923EE6E8-E446-4D11-8789-CB140744AFEC}" srcOrd="1" destOrd="0" presId="urn:microsoft.com/office/officeart/2005/8/layout/vList4#1"/>
    <dgm:cxn modelId="{1C7027FA-872B-4C6A-B6F3-26C43D447617}" type="presParOf" srcId="{2FC3CB76-19C8-4C57-9DE0-476A017D29B1}" destId="{9706E04C-6510-4F24-B5E2-AFAA750F117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178540-2479-4DA5-9117-EEB6ACF5340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D1CF3B-3D6F-4602-A453-F7F5C72072AD}">
      <dgm:prSet custT="1"/>
      <dgm:spPr/>
      <dgm:t>
        <a:bodyPr/>
        <a:lstStyle/>
        <a:p>
          <a:pPr algn="l"/>
          <a:r>
            <a:rPr lang="ru-RU" sz="2400" dirty="0" smtClean="0">
              <a:latin typeface="Calibri" pitchFamily="34" charset="0"/>
            </a:rPr>
            <a:t>- Повышение эффективности использования энергетических ресурсов, на базе получаемой информации о поставках электроэнергии (мощности)</a:t>
          </a:r>
          <a:endParaRPr lang="ru-RU" sz="2400" dirty="0">
            <a:latin typeface="Calibri" pitchFamily="34" charset="0"/>
          </a:endParaRPr>
        </a:p>
      </dgm:t>
    </dgm:pt>
    <dgm:pt modelId="{67308647-0E02-4E74-BB84-BCAA9ED63B26}" type="parTrans" cxnId="{4F92E1F0-2B6C-4BC5-AC62-1CD0872DBA27}">
      <dgm:prSet/>
      <dgm:spPr/>
      <dgm:t>
        <a:bodyPr/>
        <a:lstStyle/>
        <a:p>
          <a:pPr algn="l"/>
          <a:endParaRPr lang="ru-RU" sz="2400"/>
        </a:p>
      </dgm:t>
    </dgm:pt>
    <dgm:pt modelId="{9122F5C0-6070-47D4-B3D5-5357D174F119}" type="sibTrans" cxnId="{4F92E1F0-2B6C-4BC5-AC62-1CD0872DBA27}">
      <dgm:prSet/>
      <dgm:spPr/>
      <dgm:t>
        <a:bodyPr/>
        <a:lstStyle/>
        <a:p>
          <a:pPr algn="l"/>
          <a:endParaRPr lang="ru-RU" sz="2400"/>
        </a:p>
      </dgm:t>
    </dgm:pt>
    <dgm:pt modelId="{A6358B5E-A739-4C24-A384-F2DC402355C7}">
      <dgm:prSet custT="1"/>
      <dgm:spPr/>
      <dgm:t>
        <a:bodyPr/>
        <a:lstStyle/>
        <a:p>
          <a:pPr algn="l"/>
          <a:r>
            <a:rPr lang="ru-RU" sz="2400" dirty="0" smtClean="0">
              <a:latin typeface="Calibri" pitchFamily="34" charset="0"/>
            </a:rPr>
            <a:t>- Снижение потерь и возможности хищений электроэнергии</a:t>
          </a:r>
          <a:endParaRPr lang="ru-RU" sz="2400" dirty="0">
            <a:latin typeface="Calibri" pitchFamily="34" charset="0"/>
          </a:endParaRPr>
        </a:p>
      </dgm:t>
    </dgm:pt>
    <dgm:pt modelId="{1588C23A-687B-460A-9ABA-BF9647FAD5DF}" type="parTrans" cxnId="{6CFFBE83-EBE3-4376-8368-FAAB7CFA8DD2}">
      <dgm:prSet/>
      <dgm:spPr/>
      <dgm:t>
        <a:bodyPr/>
        <a:lstStyle/>
        <a:p>
          <a:pPr algn="l"/>
          <a:endParaRPr lang="ru-RU" sz="2400"/>
        </a:p>
      </dgm:t>
    </dgm:pt>
    <dgm:pt modelId="{5E07D61A-BFC7-4D28-9F0F-73E590704BD6}" type="sibTrans" cxnId="{6CFFBE83-EBE3-4376-8368-FAAB7CFA8DD2}">
      <dgm:prSet/>
      <dgm:spPr/>
      <dgm:t>
        <a:bodyPr/>
        <a:lstStyle/>
        <a:p>
          <a:pPr algn="l"/>
          <a:endParaRPr lang="ru-RU" sz="2400"/>
        </a:p>
      </dgm:t>
    </dgm:pt>
    <dgm:pt modelId="{32861E70-427F-4985-AC65-E55DEB0CD8DD}">
      <dgm:prSet custT="1"/>
      <dgm:spPr/>
      <dgm:t>
        <a:bodyPr/>
        <a:lstStyle/>
        <a:p>
          <a:pPr algn="l"/>
          <a:r>
            <a:rPr lang="ru-RU" sz="2400" dirty="0" smtClean="0"/>
            <a:t>- </a:t>
          </a:r>
          <a:r>
            <a:rPr lang="ru-RU" sz="2400" dirty="0" smtClean="0">
              <a:latin typeface="Calibri" pitchFamily="34" charset="0"/>
            </a:rPr>
            <a:t>Контроль графиков потребляемой мощности</a:t>
          </a:r>
          <a:endParaRPr lang="ru-RU" sz="2400" dirty="0">
            <a:latin typeface="Calibri" pitchFamily="34" charset="0"/>
          </a:endParaRPr>
        </a:p>
      </dgm:t>
    </dgm:pt>
    <dgm:pt modelId="{ABBB56DE-D613-4A1D-B5D2-17267DD0D942}" type="parTrans" cxnId="{9BF4A25E-B38A-4C16-BF22-F95D29D6F870}">
      <dgm:prSet/>
      <dgm:spPr/>
      <dgm:t>
        <a:bodyPr/>
        <a:lstStyle/>
        <a:p>
          <a:pPr algn="l"/>
          <a:endParaRPr lang="ru-RU" sz="2400"/>
        </a:p>
      </dgm:t>
    </dgm:pt>
    <dgm:pt modelId="{C3631EA2-90A7-479F-81B7-809E9147DC22}" type="sibTrans" cxnId="{9BF4A25E-B38A-4C16-BF22-F95D29D6F870}">
      <dgm:prSet/>
      <dgm:spPr/>
      <dgm:t>
        <a:bodyPr/>
        <a:lstStyle/>
        <a:p>
          <a:pPr algn="l"/>
          <a:endParaRPr lang="ru-RU" sz="2400"/>
        </a:p>
      </dgm:t>
    </dgm:pt>
    <dgm:pt modelId="{2DCA8E64-5474-460E-BBA4-ADF87DF80A05}">
      <dgm:prSet custT="1"/>
      <dgm:spPr/>
      <dgm:t>
        <a:bodyPr/>
        <a:lstStyle/>
        <a:p>
          <a:pPr algn="l"/>
          <a:r>
            <a:rPr lang="ru-RU" sz="2400" dirty="0" smtClean="0"/>
            <a:t>- </a:t>
          </a:r>
          <a:r>
            <a:rPr lang="ru-RU" sz="2400" dirty="0" smtClean="0">
              <a:latin typeface="Calibri" pitchFamily="34" charset="0"/>
            </a:rPr>
            <a:t>Оценка возможностей экономии</a:t>
          </a:r>
          <a:endParaRPr lang="ru-RU" sz="2400" dirty="0">
            <a:latin typeface="Calibri" pitchFamily="34" charset="0"/>
          </a:endParaRPr>
        </a:p>
      </dgm:t>
    </dgm:pt>
    <dgm:pt modelId="{844D8B67-73FB-45DE-93EF-DD8BB80B0216}" type="parTrans" cxnId="{3D7E1940-A052-4F87-BAC0-D109D07A38EF}">
      <dgm:prSet/>
      <dgm:spPr/>
      <dgm:t>
        <a:bodyPr/>
        <a:lstStyle/>
        <a:p>
          <a:pPr algn="l"/>
          <a:endParaRPr lang="ru-RU" sz="2400"/>
        </a:p>
      </dgm:t>
    </dgm:pt>
    <dgm:pt modelId="{EE9A7578-6EF4-4A0E-9D7E-46E61599879D}" type="sibTrans" cxnId="{3D7E1940-A052-4F87-BAC0-D109D07A38EF}">
      <dgm:prSet/>
      <dgm:spPr/>
      <dgm:t>
        <a:bodyPr/>
        <a:lstStyle/>
        <a:p>
          <a:pPr algn="l"/>
          <a:endParaRPr lang="ru-RU" sz="2400"/>
        </a:p>
      </dgm:t>
    </dgm:pt>
    <dgm:pt modelId="{89837F00-1316-442B-9BC1-301963642ABB}">
      <dgm:prSet custT="1"/>
      <dgm:spPr/>
      <dgm:t>
        <a:bodyPr/>
        <a:lstStyle/>
        <a:p>
          <a:pPr algn="l"/>
          <a:r>
            <a:rPr lang="ru-RU" sz="2400" dirty="0" smtClean="0"/>
            <a:t>- </a:t>
          </a:r>
          <a:r>
            <a:rPr lang="ru-RU" sz="2400" dirty="0" smtClean="0">
              <a:latin typeface="Calibri" pitchFamily="34" charset="0"/>
            </a:rPr>
            <a:t>Измерение количества электрической энергии</a:t>
          </a:r>
          <a:endParaRPr lang="ru-RU" sz="2400" dirty="0">
            <a:latin typeface="Calibri" pitchFamily="34" charset="0"/>
          </a:endParaRPr>
        </a:p>
      </dgm:t>
    </dgm:pt>
    <dgm:pt modelId="{5E7F69AB-2742-4F7F-B89C-910A065E64D7}" type="parTrans" cxnId="{557975E9-C2E5-43FC-90AA-B3DA95EBA849}">
      <dgm:prSet/>
      <dgm:spPr/>
      <dgm:t>
        <a:bodyPr/>
        <a:lstStyle/>
        <a:p>
          <a:pPr algn="l"/>
          <a:endParaRPr lang="ru-RU" sz="2400"/>
        </a:p>
      </dgm:t>
    </dgm:pt>
    <dgm:pt modelId="{D15EB432-F8F4-416A-8900-BD366C358C9E}" type="sibTrans" cxnId="{557975E9-C2E5-43FC-90AA-B3DA95EBA849}">
      <dgm:prSet/>
      <dgm:spPr/>
      <dgm:t>
        <a:bodyPr/>
        <a:lstStyle/>
        <a:p>
          <a:pPr algn="l"/>
          <a:endParaRPr lang="ru-RU" sz="2400"/>
        </a:p>
      </dgm:t>
    </dgm:pt>
    <dgm:pt modelId="{E41580AE-E856-49DB-B9CE-219B1A56583A}" type="pres">
      <dgm:prSet presAssocID="{E1178540-2479-4DA5-9117-EEB6ACF53403}" presName="compositeShape" presStyleCnt="0">
        <dgm:presLayoutVars>
          <dgm:dir/>
          <dgm:resizeHandles/>
        </dgm:presLayoutVars>
      </dgm:prSet>
      <dgm:spPr/>
    </dgm:pt>
    <dgm:pt modelId="{5ECE0484-8D45-44C1-8AF0-2FD32BB0AC0E}" type="pres">
      <dgm:prSet presAssocID="{E1178540-2479-4DA5-9117-EEB6ACF53403}" presName="pyramid" presStyleLbl="node1" presStyleIdx="0" presStyleCnt="1" custLinFactNeighborX="30348" custLinFactNeighborY="222"/>
      <dgm:spPr/>
    </dgm:pt>
    <dgm:pt modelId="{D0220211-8690-4930-A2DE-BC064BD70A66}" type="pres">
      <dgm:prSet presAssocID="{E1178540-2479-4DA5-9117-EEB6ACF53403}" presName="theList" presStyleCnt="0"/>
      <dgm:spPr/>
    </dgm:pt>
    <dgm:pt modelId="{03950DB8-E079-419B-B50D-6A160D3064E2}" type="pres">
      <dgm:prSet presAssocID="{6AD1CF3B-3D6F-4602-A453-F7F5C72072AD}" presName="aNode" presStyleLbl="fgAcc1" presStyleIdx="0" presStyleCnt="5" custScaleX="260819" custScaleY="145395" custLinFactY="5817" custLinFactNeighborX="13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B7320-D4CE-4C14-9F9D-715A74E2B16C}" type="pres">
      <dgm:prSet presAssocID="{6AD1CF3B-3D6F-4602-A453-F7F5C72072AD}" presName="aSpace" presStyleCnt="0"/>
      <dgm:spPr/>
    </dgm:pt>
    <dgm:pt modelId="{567DD9C8-04AF-43C2-8245-3A3C321E5619}" type="pres">
      <dgm:prSet presAssocID="{A6358B5E-A739-4C24-A384-F2DC402355C7}" presName="aNode" presStyleLbl="fgAcc1" presStyleIdx="1" presStyleCnt="5" custScaleX="259456" custLinFactY="17834" custLinFactNeighborX="6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8095-8CDF-403A-B745-4DC91B4F2BCC}" type="pres">
      <dgm:prSet presAssocID="{A6358B5E-A739-4C24-A384-F2DC402355C7}" presName="aSpace" presStyleCnt="0"/>
      <dgm:spPr/>
    </dgm:pt>
    <dgm:pt modelId="{0877FBD3-A122-46D0-8B56-8163D9D0C9AB}" type="pres">
      <dgm:prSet presAssocID="{32861E70-427F-4985-AC65-E55DEB0CD8DD}" presName="aNode" presStyleLbl="fgAcc1" presStyleIdx="2" presStyleCnt="5" custScaleX="259456" custLinFactY="21205" custLinFactNeighborX="-23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183B-3371-44A4-A8BE-05AD32E73D00}" type="pres">
      <dgm:prSet presAssocID="{32861E70-427F-4985-AC65-E55DEB0CD8DD}" presName="aSpace" presStyleCnt="0"/>
      <dgm:spPr/>
    </dgm:pt>
    <dgm:pt modelId="{301FF6E8-3555-433F-8CF4-C290B34FB5C9}" type="pres">
      <dgm:prSet presAssocID="{2DCA8E64-5474-460E-BBA4-ADF87DF80A05}" presName="aNode" presStyleLbl="fgAcc1" presStyleIdx="3" presStyleCnt="5" custScaleX="260138" custLinFactY="31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844EA-983A-49D0-A7D8-78249D41DBB8}" type="pres">
      <dgm:prSet presAssocID="{2DCA8E64-5474-460E-BBA4-ADF87DF80A05}" presName="aSpace" presStyleCnt="0"/>
      <dgm:spPr/>
    </dgm:pt>
    <dgm:pt modelId="{EE3F8E3E-0046-4A32-9413-83D6888FB6BB}" type="pres">
      <dgm:prSet presAssocID="{89837F00-1316-442B-9BC1-301963642ABB}" presName="aNode" presStyleLbl="fgAcc1" presStyleIdx="4" presStyleCnt="5" custScaleX="258775" custLinFactY="39742" custLinFactNeighborX="-3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6791C-C2E6-4089-9C26-02955C3A012E}" type="pres">
      <dgm:prSet presAssocID="{89837F00-1316-442B-9BC1-301963642ABB}" presName="aSpace" presStyleCnt="0"/>
      <dgm:spPr/>
    </dgm:pt>
  </dgm:ptLst>
  <dgm:cxnLst>
    <dgm:cxn modelId="{4F92E1F0-2B6C-4BC5-AC62-1CD0872DBA27}" srcId="{E1178540-2479-4DA5-9117-EEB6ACF53403}" destId="{6AD1CF3B-3D6F-4602-A453-F7F5C72072AD}" srcOrd="0" destOrd="0" parTransId="{67308647-0E02-4E74-BB84-BCAA9ED63B26}" sibTransId="{9122F5C0-6070-47D4-B3D5-5357D174F119}"/>
    <dgm:cxn modelId="{1867192F-6886-4347-B2F5-2CEC97D07679}" type="presOf" srcId="{A6358B5E-A739-4C24-A384-F2DC402355C7}" destId="{567DD9C8-04AF-43C2-8245-3A3C321E5619}" srcOrd="0" destOrd="0" presId="urn:microsoft.com/office/officeart/2005/8/layout/pyramid2"/>
    <dgm:cxn modelId="{D22F6B21-6BAF-4FE9-A330-1A530FF2D78B}" type="presOf" srcId="{89837F00-1316-442B-9BC1-301963642ABB}" destId="{EE3F8E3E-0046-4A32-9413-83D6888FB6BB}" srcOrd="0" destOrd="0" presId="urn:microsoft.com/office/officeart/2005/8/layout/pyramid2"/>
    <dgm:cxn modelId="{1EF1B144-87E5-43A2-81E1-3AF3C6A5BF0F}" type="presOf" srcId="{2DCA8E64-5474-460E-BBA4-ADF87DF80A05}" destId="{301FF6E8-3555-433F-8CF4-C290B34FB5C9}" srcOrd="0" destOrd="0" presId="urn:microsoft.com/office/officeart/2005/8/layout/pyramid2"/>
    <dgm:cxn modelId="{E8F4F306-2B48-4B27-ADB6-8F067DEB2AD6}" type="presOf" srcId="{6AD1CF3B-3D6F-4602-A453-F7F5C72072AD}" destId="{03950DB8-E079-419B-B50D-6A160D3064E2}" srcOrd="0" destOrd="0" presId="urn:microsoft.com/office/officeart/2005/8/layout/pyramid2"/>
    <dgm:cxn modelId="{557975E9-C2E5-43FC-90AA-B3DA95EBA849}" srcId="{E1178540-2479-4DA5-9117-EEB6ACF53403}" destId="{89837F00-1316-442B-9BC1-301963642ABB}" srcOrd="4" destOrd="0" parTransId="{5E7F69AB-2742-4F7F-B89C-910A065E64D7}" sibTransId="{D15EB432-F8F4-416A-8900-BD366C358C9E}"/>
    <dgm:cxn modelId="{9BF4A25E-B38A-4C16-BF22-F95D29D6F870}" srcId="{E1178540-2479-4DA5-9117-EEB6ACF53403}" destId="{32861E70-427F-4985-AC65-E55DEB0CD8DD}" srcOrd="2" destOrd="0" parTransId="{ABBB56DE-D613-4A1D-B5D2-17267DD0D942}" sibTransId="{C3631EA2-90A7-479F-81B7-809E9147DC22}"/>
    <dgm:cxn modelId="{48F3617A-0C4A-488A-A3C7-AEEC99B97363}" type="presOf" srcId="{32861E70-427F-4985-AC65-E55DEB0CD8DD}" destId="{0877FBD3-A122-46D0-8B56-8163D9D0C9AB}" srcOrd="0" destOrd="0" presId="urn:microsoft.com/office/officeart/2005/8/layout/pyramid2"/>
    <dgm:cxn modelId="{F03B8FC2-B016-4C5E-B6B9-A451D74CE84D}" type="presOf" srcId="{E1178540-2479-4DA5-9117-EEB6ACF53403}" destId="{E41580AE-E856-49DB-B9CE-219B1A56583A}" srcOrd="0" destOrd="0" presId="urn:microsoft.com/office/officeart/2005/8/layout/pyramid2"/>
    <dgm:cxn modelId="{3D7E1940-A052-4F87-BAC0-D109D07A38EF}" srcId="{E1178540-2479-4DA5-9117-EEB6ACF53403}" destId="{2DCA8E64-5474-460E-BBA4-ADF87DF80A05}" srcOrd="3" destOrd="0" parTransId="{844D8B67-73FB-45DE-93EF-DD8BB80B0216}" sibTransId="{EE9A7578-6EF4-4A0E-9D7E-46E61599879D}"/>
    <dgm:cxn modelId="{6CFFBE83-EBE3-4376-8368-FAAB7CFA8DD2}" srcId="{E1178540-2479-4DA5-9117-EEB6ACF53403}" destId="{A6358B5E-A739-4C24-A384-F2DC402355C7}" srcOrd="1" destOrd="0" parTransId="{1588C23A-687B-460A-9ABA-BF9647FAD5DF}" sibTransId="{5E07D61A-BFC7-4D28-9F0F-73E590704BD6}"/>
    <dgm:cxn modelId="{2FCFD79F-0E53-4477-9C15-F5D9DC51E0D6}" type="presParOf" srcId="{E41580AE-E856-49DB-B9CE-219B1A56583A}" destId="{5ECE0484-8D45-44C1-8AF0-2FD32BB0AC0E}" srcOrd="0" destOrd="0" presId="urn:microsoft.com/office/officeart/2005/8/layout/pyramid2"/>
    <dgm:cxn modelId="{AA2760A7-D355-4D2F-98E2-8846E4046952}" type="presParOf" srcId="{E41580AE-E856-49DB-B9CE-219B1A56583A}" destId="{D0220211-8690-4930-A2DE-BC064BD70A66}" srcOrd="1" destOrd="0" presId="urn:microsoft.com/office/officeart/2005/8/layout/pyramid2"/>
    <dgm:cxn modelId="{40C3D5AD-ECBA-45DE-9C8F-0593692C3A28}" type="presParOf" srcId="{D0220211-8690-4930-A2DE-BC064BD70A66}" destId="{03950DB8-E079-419B-B50D-6A160D3064E2}" srcOrd="0" destOrd="0" presId="urn:microsoft.com/office/officeart/2005/8/layout/pyramid2"/>
    <dgm:cxn modelId="{8338E826-F9E8-45D8-A2F0-6B364C70A9E2}" type="presParOf" srcId="{D0220211-8690-4930-A2DE-BC064BD70A66}" destId="{90FB7320-D4CE-4C14-9F9D-715A74E2B16C}" srcOrd="1" destOrd="0" presId="urn:microsoft.com/office/officeart/2005/8/layout/pyramid2"/>
    <dgm:cxn modelId="{849AD0A1-9063-459F-A004-10B85F573DF6}" type="presParOf" srcId="{D0220211-8690-4930-A2DE-BC064BD70A66}" destId="{567DD9C8-04AF-43C2-8245-3A3C321E5619}" srcOrd="2" destOrd="0" presId="urn:microsoft.com/office/officeart/2005/8/layout/pyramid2"/>
    <dgm:cxn modelId="{E0A3CA58-7965-4BA6-85D8-FA03FF5460B0}" type="presParOf" srcId="{D0220211-8690-4930-A2DE-BC064BD70A66}" destId="{D0218095-8CDF-403A-B745-4DC91B4F2BCC}" srcOrd="3" destOrd="0" presId="urn:microsoft.com/office/officeart/2005/8/layout/pyramid2"/>
    <dgm:cxn modelId="{8B73D500-F628-4A36-B8C7-69E457197E30}" type="presParOf" srcId="{D0220211-8690-4930-A2DE-BC064BD70A66}" destId="{0877FBD3-A122-46D0-8B56-8163D9D0C9AB}" srcOrd="4" destOrd="0" presId="urn:microsoft.com/office/officeart/2005/8/layout/pyramid2"/>
    <dgm:cxn modelId="{DC57FE7A-9B35-439A-8904-11AC7324A55D}" type="presParOf" srcId="{D0220211-8690-4930-A2DE-BC064BD70A66}" destId="{2302183B-3371-44A4-A8BE-05AD32E73D00}" srcOrd="5" destOrd="0" presId="urn:microsoft.com/office/officeart/2005/8/layout/pyramid2"/>
    <dgm:cxn modelId="{ED92C8FA-E7F8-466B-890B-A4AE2850716F}" type="presParOf" srcId="{D0220211-8690-4930-A2DE-BC064BD70A66}" destId="{301FF6E8-3555-433F-8CF4-C290B34FB5C9}" srcOrd="6" destOrd="0" presId="urn:microsoft.com/office/officeart/2005/8/layout/pyramid2"/>
    <dgm:cxn modelId="{715A942F-FC74-4583-8B39-615DB23D9E8A}" type="presParOf" srcId="{D0220211-8690-4930-A2DE-BC064BD70A66}" destId="{87D844EA-983A-49D0-A7D8-78249D41DBB8}" srcOrd="7" destOrd="0" presId="urn:microsoft.com/office/officeart/2005/8/layout/pyramid2"/>
    <dgm:cxn modelId="{9F273387-056C-4F82-8D40-E92F7EBB39F3}" type="presParOf" srcId="{D0220211-8690-4930-A2DE-BC064BD70A66}" destId="{EE3F8E3E-0046-4A32-9413-83D6888FB6BB}" srcOrd="8" destOrd="0" presId="urn:microsoft.com/office/officeart/2005/8/layout/pyramid2"/>
    <dgm:cxn modelId="{96103C43-E199-42B4-8B8F-C3CDD41012FD}" type="presParOf" srcId="{D0220211-8690-4930-A2DE-BC064BD70A66}" destId="{4346791C-C2E6-4089-9C26-02955C3A012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EC07D-3A1F-496B-8549-EAC7366412D1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57CB0E0-C076-4D98-921A-E5011731D8C8}">
      <dgm:prSet phldrT="[Текст]" custT="1"/>
      <dgm:spPr>
        <a:solidFill>
          <a:schemeClr val="accent5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Модернизацию системы учета потребления электроэнергии</a:t>
          </a:r>
          <a:endParaRPr lang="ru-RU" sz="1600" dirty="0">
            <a:solidFill>
              <a:schemeClr val="tx1"/>
            </a:solidFill>
          </a:endParaRPr>
        </a:p>
      </dgm:t>
    </dgm:pt>
    <dgm:pt modelId="{0CD82E0E-CA1E-4878-BAF7-536DECCB55E0}" type="parTrans" cxnId="{33ADAFE6-00C4-43B6-BC47-638DF55123F8}">
      <dgm:prSet/>
      <dgm:spPr/>
      <dgm:t>
        <a:bodyPr/>
        <a:lstStyle/>
        <a:p>
          <a:endParaRPr lang="ru-RU"/>
        </a:p>
      </dgm:t>
    </dgm:pt>
    <dgm:pt modelId="{77B402E7-CC09-4F20-8D84-E4F611294FC0}" type="sibTrans" cxnId="{33ADAFE6-00C4-43B6-BC47-638DF55123F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BFA16DB-9652-49FF-8FA4-43FBB2479699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Дистанционное снятие показаний потребления и профиля нагрузки электрической энергии и произведение расчетов для оплаты за потребленную электрическую энергию и мощность без участия потребителя</a:t>
          </a:r>
          <a:endParaRPr lang="ru-RU" sz="1600" dirty="0">
            <a:solidFill>
              <a:schemeClr val="tx1"/>
            </a:solidFill>
          </a:endParaRPr>
        </a:p>
      </dgm:t>
    </dgm:pt>
    <dgm:pt modelId="{4E933D6E-2099-49FD-8AC8-016A18CBE6BD}" type="parTrans" cxnId="{9E8950D3-E703-4025-86F5-BC3050EA3714}">
      <dgm:prSet/>
      <dgm:spPr/>
      <dgm:t>
        <a:bodyPr/>
        <a:lstStyle/>
        <a:p>
          <a:endParaRPr lang="ru-RU"/>
        </a:p>
      </dgm:t>
    </dgm:pt>
    <dgm:pt modelId="{2EEE928A-8A43-4960-8003-32374EF981D4}" type="sibTrans" cxnId="{9E8950D3-E703-4025-86F5-BC3050EA371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964DF18-1D45-4D65-BE60-E491B5DC016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Предоставление ежемесячных отчетов о потреблении электроэнергии и профиле мощности</a:t>
          </a:r>
          <a:endParaRPr lang="ru-RU" sz="1600" dirty="0">
            <a:solidFill>
              <a:schemeClr val="tx1"/>
            </a:solidFill>
          </a:endParaRPr>
        </a:p>
      </dgm:t>
    </dgm:pt>
    <dgm:pt modelId="{39B816CA-E79D-4D83-B151-BC93F10E6C57}" type="parTrans" cxnId="{04C6A6BE-4E85-4F66-879C-7EA1CDAF1B90}">
      <dgm:prSet/>
      <dgm:spPr/>
      <dgm:t>
        <a:bodyPr/>
        <a:lstStyle/>
        <a:p>
          <a:endParaRPr lang="ru-RU"/>
        </a:p>
      </dgm:t>
    </dgm:pt>
    <dgm:pt modelId="{FD969563-DC97-4FE9-9EA2-EDAC8E3BEE27}" type="sibTrans" cxnId="{04C6A6BE-4E85-4F66-879C-7EA1CDAF1B9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558534B-78D4-48F8-9A13-2F78B05D4B5F}">
      <dgm:prSet custT="1"/>
      <dgm:spPr>
        <a:solidFill>
          <a:schemeClr val="accent5">
            <a:lumMod val="50000"/>
            <a:alpha val="77000"/>
          </a:schemeClr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 </a:t>
          </a:r>
          <a:endParaRPr lang="ru-RU" sz="1600" dirty="0">
            <a:solidFill>
              <a:schemeClr val="tx1"/>
            </a:solidFill>
          </a:endParaRPr>
        </a:p>
      </dgm:t>
    </dgm:pt>
    <dgm:pt modelId="{35F80224-80C6-4198-8E66-5052857E8275}" type="parTrans" cxnId="{523E26E1-9ED0-463E-84B6-3D004D0BAEC8}">
      <dgm:prSet/>
      <dgm:spPr/>
      <dgm:t>
        <a:bodyPr/>
        <a:lstStyle/>
        <a:p>
          <a:endParaRPr lang="ru-RU"/>
        </a:p>
      </dgm:t>
    </dgm:pt>
    <dgm:pt modelId="{8FC1F923-8146-433B-894C-47C796BB3D24}" type="sibTrans" cxnId="{523E26E1-9ED0-463E-84B6-3D004D0BAEC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34BD5F3-EBBF-4C21-93DD-6F377B367DBF}">
      <dgm:prSet custT="1"/>
      <dgm:spPr>
        <a:solidFill>
          <a:schemeClr val="accent5">
            <a:lumMod val="25000"/>
            <a:alpha val="67000"/>
          </a:schemeClr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Мониторинг функционирования работы АСКУЭ, предупреждение о нештатных ситуациях, устранение отклонений или нарушений в работе АСКУЭ (аварийно-восстановительные работы)</a:t>
          </a:r>
          <a:endParaRPr lang="ru-RU" sz="1600" dirty="0">
            <a:solidFill>
              <a:schemeClr val="tx1"/>
            </a:solidFill>
          </a:endParaRPr>
        </a:p>
      </dgm:t>
    </dgm:pt>
    <dgm:pt modelId="{617A6562-A3D5-4B08-810F-C96A822A0CD1}" type="parTrans" cxnId="{BBC9B216-2831-4110-8FD1-F804178AC40F}">
      <dgm:prSet/>
      <dgm:spPr/>
      <dgm:t>
        <a:bodyPr/>
        <a:lstStyle/>
        <a:p>
          <a:endParaRPr lang="ru-RU"/>
        </a:p>
      </dgm:t>
    </dgm:pt>
    <dgm:pt modelId="{D646C7CE-BC39-408B-A126-A90B6D701FBB}" type="sibTrans" cxnId="{BBC9B216-2831-4110-8FD1-F804178AC40F}">
      <dgm:prSet/>
      <dgm:spPr/>
      <dgm:t>
        <a:bodyPr/>
        <a:lstStyle/>
        <a:p>
          <a:endParaRPr lang="ru-RU"/>
        </a:p>
      </dgm:t>
    </dgm:pt>
    <dgm:pt modelId="{7B2C805C-7E0E-4532-B193-50641411FEF8}" type="pres">
      <dgm:prSet presAssocID="{B6CEC07D-3A1F-496B-8549-EAC7366412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373A5-FCFF-4FF0-AE3B-8AE3788E615A}" type="pres">
      <dgm:prSet presAssocID="{B6CEC07D-3A1F-496B-8549-EAC7366412D1}" presName="dummyMaxCanvas" presStyleCnt="0">
        <dgm:presLayoutVars/>
      </dgm:prSet>
      <dgm:spPr/>
    </dgm:pt>
    <dgm:pt modelId="{2C22C978-7414-45B8-86FA-3BFC69B5DA7A}" type="pres">
      <dgm:prSet presAssocID="{B6CEC07D-3A1F-496B-8549-EAC7366412D1}" presName="FiveNodes_1" presStyleLbl="node1" presStyleIdx="0" presStyleCnt="5" custScaleX="96077" custScaleY="53445" custLinFactNeighborX="2422" custLinFactNeighborY="-17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FAB62-4642-4936-B88B-2082B429BEDF}" type="pres">
      <dgm:prSet presAssocID="{B6CEC07D-3A1F-496B-8549-EAC7366412D1}" presName="FiveNodes_2" presStyleLbl="node1" presStyleIdx="1" presStyleCnt="5" custScaleX="97110" custScaleY="124591" custLinFactNeighborX="981" custLinFactNeighborY="-33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3E414-CC68-4CC9-81C1-C7CEA44612D3}" type="pres">
      <dgm:prSet presAssocID="{B6CEC07D-3A1F-496B-8549-EAC7366412D1}" presName="FiveNodes_3" presStyleLbl="node1" presStyleIdx="2" presStyleCnt="5" custScaleX="95069" custScaleY="81429" custLinFactNeighborX="773" custLinFactNeighborY="-33914">
        <dgm:presLayoutVars>
          <dgm:bulletEnabled val="1"/>
        </dgm:presLayoutVars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B7C1141-66F9-4F77-A3C2-93B9AD6738CB}" type="pres">
      <dgm:prSet presAssocID="{B6CEC07D-3A1F-496B-8549-EAC7366412D1}" presName="FiveNodes_4" presStyleLbl="node1" presStyleIdx="3" presStyleCnt="5" custScaleX="96828" custLinFactNeighborX="-458" custLinFactNeighborY="-3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3C7DD-E081-43AF-8B76-9727393F4182}" type="pres">
      <dgm:prSet presAssocID="{B6CEC07D-3A1F-496B-8549-EAC7366412D1}" presName="FiveNodes_5" presStyleLbl="node1" presStyleIdx="4" presStyleCnt="5" custScaleX="94341" custScaleY="129135" custLinFactNeighborX="-1862" custLinFactNeighborY="-21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2B9B9-5539-4054-B390-B44F09EA5E5B}" type="pres">
      <dgm:prSet presAssocID="{B6CEC07D-3A1F-496B-8549-EAC7366412D1}" presName="FiveConn_1-2" presStyleLbl="fgAccFollowNode1" presStyleIdx="0" presStyleCnt="4" custLinFactNeighborX="-12721" custLinFactNeighborY="-50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FA591-1646-46A3-B2E3-900C92402106}" type="pres">
      <dgm:prSet presAssocID="{B6CEC07D-3A1F-496B-8549-EAC7366412D1}" presName="FiveConn_2-3" presStyleLbl="fgAccFollowNode1" presStyleIdx="1" presStyleCnt="4" custLinFactNeighborX="-6792" custLinFactNeighborY="-28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DEC3-F15F-4467-A13C-A80D4A5EAEF5}" type="pres">
      <dgm:prSet presAssocID="{B6CEC07D-3A1F-496B-8549-EAC7366412D1}" presName="FiveConn_3-4" presStyleLbl="fgAccFollowNode1" presStyleIdx="2" presStyleCnt="4" custLinFactNeighborX="-42040" custLinFactNeighborY="-60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05BD2-1E04-4E62-9C19-0905F03E4A19}" type="pres">
      <dgm:prSet presAssocID="{B6CEC07D-3A1F-496B-8549-EAC7366412D1}" presName="FiveConn_4-5" presStyleLbl="fgAccFollowNode1" presStyleIdx="3" presStyleCnt="4" custLinFactNeighborX="-57709" custLinFactNeighborY="-42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80945-3734-4417-AB5F-5067CD76DA2D}" type="pres">
      <dgm:prSet presAssocID="{B6CEC07D-3A1F-496B-8549-EAC7366412D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101D2-DB2E-4C85-86A8-1A4D88FAF2C9}" type="pres">
      <dgm:prSet presAssocID="{B6CEC07D-3A1F-496B-8549-EAC7366412D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70B49-8323-4707-8AC0-83D73D7380A8}" type="pres">
      <dgm:prSet presAssocID="{B6CEC07D-3A1F-496B-8549-EAC7366412D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26675-3ACF-4100-BAF9-92223AE95B41}" type="pres">
      <dgm:prSet presAssocID="{B6CEC07D-3A1F-496B-8549-EAC7366412D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214F3-CFC6-4C66-BE7F-4A00BA08BD1A}" type="pres">
      <dgm:prSet presAssocID="{B6CEC07D-3A1F-496B-8549-EAC7366412D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18EEA-FF4E-4EFD-85BD-6CA9B602087D}" type="presOf" srcId="{B57CB0E0-C076-4D98-921A-E5011731D8C8}" destId="{28D80945-3734-4417-AB5F-5067CD76DA2D}" srcOrd="1" destOrd="0" presId="urn:microsoft.com/office/officeart/2005/8/layout/vProcess5"/>
    <dgm:cxn modelId="{5CFC0179-2AAD-4D02-AFAC-0AB48BD52414}" type="presOf" srcId="{E34BD5F3-EBBF-4C21-93DD-6F377B367DBF}" destId="{F40214F3-CFC6-4C66-BE7F-4A00BA08BD1A}" srcOrd="1" destOrd="0" presId="urn:microsoft.com/office/officeart/2005/8/layout/vProcess5"/>
    <dgm:cxn modelId="{02067D77-C4CA-4B98-837A-1CDCDAFB25B0}" type="presOf" srcId="{E34BD5F3-EBBF-4C21-93DD-6F377B367DBF}" destId="{4DA3C7DD-E081-43AF-8B76-9727393F4182}" srcOrd="0" destOrd="0" presId="urn:microsoft.com/office/officeart/2005/8/layout/vProcess5"/>
    <dgm:cxn modelId="{BBC9B216-2831-4110-8FD1-F804178AC40F}" srcId="{B6CEC07D-3A1F-496B-8549-EAC7366412D1}" destId="{E34BD5F3-EBBF-4C21-93DD-6F377B367DBF}" srcOrd="4" destOrd="0" parTransId="{617A6562-A3D5-4B08-810F-C96A822A0CD1}" sibTransId="{D646C7CE-BC39-408B-A126-A90B6D701FBB}"/>
    <dgm:cxn modelId="{612A150C-E2E9-4C3B-A6A4-12F72F07ACAA}" type="presOf" srcId="{2558534B-78D4-48F8-9A13-2F78B05D4B5F}" destId="{0B7C1141-66F9-4F77-A3C2-93B9AD6738CB}" srcOrd="0" destOrd="0" presId="urn:microsoft.com/office/officeart/2005/8/layout/vProcess5"/>
    <dgm:cxn modelId="{1C802331-9F10-4B84-BEE8-77D34B5B9391}" type="presOf" srcId="{7BFA16DB-9652-49FF-8FA4-43FBB2479699}" destId="{B22101D2-DB2E-4C85-86A8-1A4D88FAF2C9}" srcOrd="1" destOrd="0" presId="urn:microsoft.com/office/officeart/2005/8/layout/vProcess5"/>
    <dgm:cxn modelId="{0EE0E51D-B47C-4DE6-AF5E-7E05361EA514}" type="presOf" srcId="{B57CB0E0-C076-4D98-921A-E5011731D8C8}" destId="{2C22C978-7414-45B8-86FA-3BFC69B5DA7A}" srcOrd="0" destOrd="0" presId="urn:microsoft.com/office/officeart/2005/8/layout/vProcess5"/>
    <dgm:cxn modelId="{090404A5-8FAB-4467-8B21-1C02EB9027DC}" type="presOf" srcId="{FD969563-DC97-4FE9-9EA2-EDAC8E3BEE27}" destId="{7F4FDEC3-F15F-4467-A13C-A80D4A5EAEF5}" srcOrd="0" destOrd="0" presId="urn:microsoft.com/office/officeart/2005/8/layout/vProcess5"/>
    <dgm:cxn modelId="{04C6A6BE-4E85-4F66-879C-7EA1CDAF1B90}" srcId="{B6CEC07D-3A1F-496B-8549-EAC7366412D1}" destId="{8964DF18-1D45-4D65-BE60-E491B5DC016B}" srcOrd="2" destOrd="0" parTransId="{39B816CA-E79D-4D83-B151-BC93F10E6C57}" sibTransId="{FD969563-DC97-4FE9-9EA2-EDAC8E3BEE27}"/>
    <dgm:cxn modelId="{67189E9E-A806-4C91-A152-F3C396D49ACE}" type="presOf" srcId="{2558534B-78D4-48F8-9A13-2F78B05D4B5F}" destId="{E6E26675-3ACF-4100-BAF9-92223AE95B41}" srcOrd="1" destOrd="0" presId="urn:microsoft.com/office/officeart/2005/8/layout/vProcess5"/>
    <dgm:cxn modelId="{9CC752F8-FB7B-402C-9408-88EBDDA8A90F}" type="presOf" srcId="{7BFA16DB-9652-49FF-8FA4-43FBB2479699}" destId="{8F4FAB62-4642-4936-B88B-2082B429BEDF}" srcOrd="0" destOrd="0" presId="urn:microsoft.com/office/officeart/2005/8/layout/vProcess5"/>
    <dgm:cxn modelId="{FE7907FB-F2B3-45AD-8AA7-D9D189F019D9}" type="presOf" srcId="{2EEE928A-8A43-4960-8003-32374EF981D4}" destId="{205FA591-1646-46A3-B2E3-900C92402106}" srcOrd="0" destOrd="0" presId="urn:microsoft.com/office/officeart/2005/8/layout/vProcess5"/>
    <dgm:cxn modelId="{D83BA552-7355-4883-B025-A2C4EFAE51B5}" type="presOf" srcId="{8964DF18-1D45-4D65-BE60-E491B5DC016B}" destId="{63470B49-8323-4707-8AC0-83D73D7380A8}" srcOrd="1" destOrd="0" presId="urn:microsoft.com/office/officeart/2005/8/layout/vProcess5"/>
    <dgm:cxn modelId="{9E8950D3-E703-4025-86F5-BC3050EA3714}" srcId="{B6CEC07D-3A1F-496B-8549-EAC7366412D1}" destId="{7BFA16DB-9652-49FF-8FA4-43FBB2479699}" srcOrd="1" destOrd="0" parTransId="{4E933D6E-2099-49FD-8AC8-016A18CBE6BD}" sibTransId="{2EEE928A-8A43-4960-8003-32374EF981D4}"/>
    <dgm:cxn modelId="{7419498B-E585-486E-98A8-3B089930D4E5}" type="presOf" srcId="{B6CEC07D-3A1F-496B-8549-EAC7366412D1}" destId="{7B2C805C-7E0E-4532-B193-50641411FEF8}" srcOrd="0" destOrd="0" presId="urn:microsoft.com/office/officeart/2005/8/layout/vProcess5"/>
    <dgm:cxn modelId="{E0BCB4B6-79D4-49AB-ACE5-DF05AC0189B5}" type="presOf" srcId="{8FC1F923-8146-433B-894C-47C796BB3D24}" destId="{5C305BD2-1E04-4E62-9C19-0905F03E4A19}" srcOrd="0" destOrd="0" presId="urn:microsoft.com/office/officeart/2005/8/layout/vProcess5"/>
    <dgm:cxn modelId="{33ADAFE6-00C4-43B6-BC47-638DF55123F8}" srcId="{B6CEC07D-3A1F-496B-8549-EAC7366412D1}" destId="{B57CB0E0-C076-4D98-921A-E5011731D8C8}" srcOrd="0" destOrd="0" parTransId="{0CD82E0E-CA1E-4878-BAF7-536DECCB55E0}" sibTransId="{77B402E7-CC09-4F20-8D84-E4F611294FC0}"/>
    <dgm:cxn modelId="{3ED64114-6A08-4B6A-BEF1-24C34C6A896A}" type="presOf" srcId="{8964DF18-1D45-4D65-BE60-E491B5DC016B}" destId="{7483E414-CC68-4CC9-81C1-C7CEA44612D3}" srcOrd="0" destOrd="0" presId="urn:microsoft.com/office/officeart/2005/8/layout/vProcess5"/>
    <dgm:cxn modelId="{5C9F4C7A-93E4-41BF-93DC-535162126C0E}" type="presOf" srcId="{77B402E7-CC09-4F20-8D84-E4F611294FC0}" destId="{A622B9B9-5539-4054-B390-B44F09EA5E5B}" srcOrd="0" destOrd="0" presId="urn:microsoft.com/office/officeart/2005/8/layout/vProcess5"/>
    <dgm:cxn modelId="{523E26E1-9ED0-463E-84B6-3D004D0BAEC8}" srcId="{B6CEC07D-3A1F-496B-8549-EAC7366412D1}" destId="{2558534B-78D4-48F8-9A13-2F78B05D4B5F}" srcOrd="3" destOrd="0" parTransId="{35F80224-80C6-4198-8E66-5052857E8275}" sibTransId="{8FC1F923-8146-433B-894C-47C796BB3D24}"/>
    <dgm:cxn modelId="{B31362D6-5CC4-4B88-8FBE-022E8ED0F3C0}" type="presParOf" srcId="{7B2C805C-7E0E-4532-B193-50641411FEF8}" destId="{2F6373A5-FCFF-4FF0-AE3B-8AE3788E615A}" srcOrd="0" destOrd="0" presId="urn:microsoft.com/office/officeart/2005/8/layout/vProcess5"/>
    <dgm:cxn modelId="{F2E1F97C-1065-483A-A7F6-1A4E08D93DAE}" type="presParOf" srcId="{7B2C805C-7E0E-4532-B193-50641411FEF8}" destId="{2C22C978-7414-45B8-86FA-3BFC69B5DA7A}" srcOrd="1" destOrd="0" presId="urn:microsoft.com/office/officeart/2005/8/layout/vProcess5"/>
    <dgm:cxn modelId="{62B24460-6648-4F33-B04A-F1662DBF788B}" type="presParOf" srcId="{7B2C805C-7E0E-4532-B193-50641411FEF8}" destId="{8F4FAB62-4642-4936-B88B-2082B429BEDF}" srcOrd="2" destOrd="0" presId="urn:microsoft.com/office/officeart/2005/8/layout/vProcess5"/>
    <dgm:cxn modelId="{6823D7C5-C004-4C4C-BE08-36B6C9E359CF}" type="presParOf" srcId="{7B2C805C-7E0E-4532-B193-50641411FEF8}" destId="{7483E414-CC68-4CC9-81C1-C7CEA44612D3}" srcOrd="3" destOrd="0" presId="urn:microsoft.com/office/officeart/2005/8/layout/vProcess5"/>
    <dgm:cxn modelId="{B0B500D6-DC89-41EA-947E-7652C0205C22}" type="presParOf" srcId="{7B2C805C-7E0E-4532-B193-50641411FEF8}" destId="{0B7C1141-66F9-4F77-A3C2-93B9AD6738CB}" srcOrd="4" destOrd="0" presId="urn:microsoft.com/office/officeart/2005/8/layout/vProcess5"/>
    <dgm:cxn modelId="{BE7C7E22-FEC6-4A7D-85E1-4FDD408454E4}" type="presParOf" srcId="{7B2C805C-7E0E-4532-B193-50641411FEF8}" destId="{4DA3C7DD-E081-43AF-8B76-9727393F4182}" srcOrd="5" destOrd="0" presId="urn:microsoft.com/office/officeart/2005/8/layout/vProcess5"/>
    <dgm:cxn modelId="{5B925516-3C2A-4D08-802B-44B6C6CE6719}" type="presParOf" srcId="{7B2C805C-7E0E-4532-B193-50641411FEF8}" destId="{A622B9B9-5539-4054-B390-B44F09EA5E5B}" srcOrd="6" destOrd="0" presId="urn:microsoft.com/office/officeart/2005/8/layout/vProcess5"/>
    <dgm:cxn modelId="{B3209705-1B86-4909-82F8-A514E9530463}" type="presParOf" srcId="{7B2C805C-7E0E-4532-B193-50641411FEF8}" destId="{205FA591-1646-46A3-B2E3-900C92402106}" srcOrd="7" destOrd="0" presId="urn:microsoft.com/office/officeart/2005/8/layout/vProcess5"/>
    <dgm:cxn modelId="{61427BDF-712C-43BF-96D8-CDC07BC6AE7D}" type="presParOf" srcId="{7B2C805C-7E0E-4532-B193-50641411FEF8}" destId="{7F4FDEC3-F15F-4467-A13C-A80D4A5EAEF5}" srcOrd="8" destOrd="0" presId="urn:microsoft.com/office/officeart/2005/8/layout/vProcess5"/>
    <dgm:cxn modelId="{0F7F3764-7F5F-4BE0-AF82-564C2EC5F87E}" type="presParOf" srcId="{7B2C805C-7E0E-4532-B193-50641411FEF8}" destId="{5C305BD2-1E04-4E62-9C19-0905F03E4A19}" srcOrd="9" destOrd="0" presId="urn:microsoft.com/office/officeart/2005/8/layout/vProcess5"/>
    <dgm:cxn modelId="{A8E58F12-749F-4CDE-BDEB-BBA777B31578}" type="presParOf" srcId="{7B2C805C-7E0E-4532-B193-50641411FEF8}" destId="{28D80945-3734-4417-AB5F-5067CD76DA2D}" srcOrd="10" destOrd="0" presId="urn:microsoft.com/office/officeart/2005/8/layout/vProcess5"/>
    <dgm:cxn modelId="{C9D42776-D316-4039-BBC4-F5AE7454FE96}" type="presParOf" srcId="{7B2C805C-7E0E-4532-B193-50641411FEF8}" destId="{B22101D2-DB2E-4C85-86A8-1A4D88FAF2C9}" srcOrd="11" destOrd="0" presId="urn:microsoft.com/office/officeart/2005/8/layout/vProcess5"/>
    <dgm:cxn modelId="{3B256327-6F7C-4A21-BA3B-7F14FC9B1318}" type="presParOf" srcId="{7B2C805C-7E0E-4532-B193-50641411FEF8}" destId="{63470B49-8323-4707-8AC0-83D73D7380A8}" srcOrd="12" destOrd="0" presId="urn:microsoft.com/office/officeart/2005/8/layout/vProcess5"/>
    <dgm:cxn modelId="{A5BB24EA-F68A-4E51-8331-55E2E04B7E74}" type="presParOf" srcId="{7B2C805C-7E0E-4532-B193-50641411FEF8}" destId="{E6E26675-3ACF-4100-BAF9-92223AE95B41}" srcOrd="13" destOrd="0" presId="urn:microsoft.com/office/officeart/2005/8/layout/vProcess5"/>
    <dgm:cxn modelId="{8A0710C7-7880-4BFD-A6F5-408C3A3F0C3D}" type="presParOf" srcId="{7B2C805C-7E0E-4532-B193-50641411FEF8}" destId="{F40214F3-CFC6-4C66-BE7F-4A00BA08BD1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597185-5200-44AF-9D5F-C4789D2AD20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55CAE48-EEA7-4ED5-8392-B56ED8A65FC0}">
      <dgm:prSet phldrT="[Текст]"/>
      <dgm:spPr/>
      <dgm:t>
        <a:bodyPr/>
        <a:lstStyle/>
        <a:p>
          <a:r>
            <a:rPr lang="x-none" smtClean="0">
              <a:solidFill>
                <a:sysClr val="windowText" lastClr="000000"/>
              </a:solidFill>
              <a:latin typeface="Calibri" pitchFamily="34" charset="0"/>
            </a:rPr>
            <a:t>АСКУЭ</a:t>
          </a:r>
          <a:endParaRPr lang="ru-RU" dirty="0">
            <a:solidFill>
              <a:sysClr val="windowText" lastClr="000000"/>
            </a:solidFill>
            <a:latin typeface="Calibri" pitchFamily="34" charset="0"/>
          </a:endParaRPr>
        </a:p>
      </dgm:t>
    </dgm:pt>
    <dgm:pt modelId="{D7DE3F6F-28F7-4FEE-99BC-6900BE90EA11}" type="parTrans" cxnId="{AE0B7CBF-A7F2-4409-B79A-8F1AEFF7AED1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B150AD56-EE86-428D-A621-CD3B121F1AA2}" type="sibTrans" cxnId="{AE0B7CBF-A7F2-4409-B79A-8F1AEFF7AED1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C2749F2-BD40-4BF5-9E9A-E145A7954582}">
      <dgm:prSet phldrT="[Текст]"/>
      <dgm:spPr/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 pitchFamily="34" charset="0"/>
            </a:rPr>
            <a:t>Первый уровень (включает в себя точки учета и выполняет функцию проведения измерений в точках измерения)</a:t>
          </a:r>
          <a:endParaRPr lang="ru-RU" dirty="0">
            <a:solidFill>
              <a:sysClr val="windowText" lastClr="000000"/>
            </a:solidFill>
            <a:latin typeface="Calibri" pitchFamily="34" charset="0"/>
          </a:endParaRPr>
        </a:p>
      </dgm:t>
    </dgm:pt>
    <dgm:pt modelId="{8404B692-2469-4A97-B422-96F885B7D1F6}" type="parTrans" cxnId="{E23204B5-C1FA-4459-95E4-C6C7ADC6ED4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BFEC868-EF0D-4D61-9AFB-91D8BB2252E5}" type="sibTrans" cxnId="{E23204B5-C1FA-4459-95E4-C6C7ADC6ED4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50185C0B-2B22-4588-9EAA-0E006548A853}">
      <dgm:prSet phldrT="[Текст]" custT="1"/>
      <dgm:spPr/>
      <dgm:t>
        <a:bodyPr/>
        <a:lstStyle/>
        <a:p>
          <a:r>
            <a:rPr lang="ru-RU" sz="1200" dirty="0" smtClean="0">
              <a:solidFill>
                <a:sysClr val="windowText" lastClr="000000"/>
              </a:solidFill>
              <a:latin typeface="Calibri" pitchFamily="34" charset="0"/>
            </a:rPr>
            <a:t>Приборы учета электрической энергии</a:t>
          </a:r>
          <a:endParaRPr lang="ru-RU" sz="1200" dirty="0">
            <a:solidFill>
              <a:sysClr val="windowText" lastClr="000000"/>
            </a:solidFill>
            <a:latin typeface="Calibri" pitchFamily="34" charset="0"/>
          </a:endParaRPr>
        </a:p>
      </dgm:t>
    </dgm:pt>
    <dgm:pt modelId="{3DE674AB-241B-4733-B0E4-8675F94205BC}" type="parTrans" cxnId="{0467EC3A-3143-46AA-A86B-9F33F03DD04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8EB7CFD4-486F-4732-B363-266BE0757138}" type="sibTrans" cxnId="{0467EC3A-3143-46AA-A86B-9F33F03DD04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D9A7CFF-076A-4618-A223-36C3D92AF098}">
      <dgm:prSet phldrT="[Текст]" custT="1"/>
      <dgm:spPr/>
      <dgm:t>
        <a:bodyPr/>
        <a:lstStyle/>
        <a:p>
          <a:r>
            <a:rPr lang="ru-RU" sz="1200" dirty="0" smtClean="0">
              <a:solidFill>
                <a:sysClr val="windowText" lastClr="000000"/>
              </a:solidFill>
              <a:latin typeface="Calibri" pitchFamily="34" charset="0"/>
            </a:rPr>
            <a:t>измерительные трансформаторы тока</a:t>
          </a:r>
          <a:endParaRPr lang="ru-RU" sz="1200" dirty="0">
            <a:solidFill>
              <a:sysClr val="windowText" lastClr="000000"/>
            </a:solidFill>
            <a:latin typeface="Calibri" pitchFamily="34" charset="0"/>
          </a:endParaRPr>
        </a:p>
      </dgm:t>
    </dgm:pt>
    <dgm:pt modelId="{8C72F3B2-9CC3-431F-AE14-CD091722268D}" type="parTrans" cxnId="{697A9656-6B80-43FE-9D93-462816782C37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7FC4BFF-3780-4B93-8A0D-92C2565F6F3D}" type="sibTrans" cxnId="{697A9656-6B80-43FE-9D93-462816782C37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4E7B95C6-33B3-42D9-9D2F-09D53D5DE535}">
      <dgm:prSet phldrT="[Текст]"/>
      <dgm:spPr/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 pitchFamily="34" charset="0"/>
            </a:rPr>
            <a:t>Второй уровень (включает в себя центр сбора и обработки данных ЦОД)</a:t>
          </a:r>
          <a:endParaRPr lang="ru-RU" dirty="0">
            <a:solidFill>
              <a:sysClr val="windowText" lastClr="000000"/>
            </a:solidFill>
            <a:latin typeface="Calibri" pitchFamily="34" charset="0"/>
          </a:endParaRPr>
        </a:p>
      </dgm:t>
    </dgm:pt>
    <dgm:pt modelId="{44A6AAE3-F894-4261-9582-4EF4E86F618C}" type="parTrans" cxnId="{0A73E1A0-3058-4F59-9F51-B8BC260F3CC2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4553D62-EB95-4D32-A6DC-D1FCAE281726}" type="sibTrans" cxnId="{0A73E1A0-3058-4F59-9F51-B8BC260F3CC2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E8D576B-EBC3-46C7-BA17-DC8E2036ACC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Calibri" pitchFamily="34" charset="0"/>
            </a:rPr>
            <a:t>технические средства приёма-передачи данных (каналообразующая аппаратура)</a:t>
          </a:r>
          <a:endParaRPr lang="ru-RU" sz="1200" dirty="0">
            <a:solidFill>
              <a:schemeClr val="tx1"/>
            </a:solidFill>
            <a:latin typeface="Calibri" pitchFamily="34" charset="0"/>
          </a:endParaRPr>
        </a:p>
      </dgm:t>
    </dgm:pt>
    <dgm:pt modelId="{A8D71E90-026F-4666-A7DB-AEAFB5FFC8B8}" type="parTrans" cxnId="{F444F5FC-F6A2-449B-9BEB-28D6B34A1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49B2393-2128-406B-9172-0E9657926C85}" type="sibTrans" cxnId="{F444F5FC-F6A2-449B-9BEB-28D6B34A1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E0122EF1-F273-48ED-839B-41F2F660D416}">
      <dgm:prSet custT="1"/>
      <dgm:spPr/>
      <dgm:t>
        <a:bodyPr/>
        <a:lstStyle/>
        <a:p>
          <a:r>
            <a:rPr lang="ru-RU" sz="1200" dirty="0" smtClean="0">
              <a:solidFill>
                <a:sysClr val="windowText" lastClr="000000"/>
              </a:solidFill>
              <a:latin typeface="Calibri" pitchFamily="34" charset="0"/>
            </a:rPr>
            <a:t>вторичные измерительные цепи</a:t>
          </a:r>
          <a:endParaRPr lang="ru-RU" sz="1200" dirty="0">
            <a:solidFill>
              <a:sysClr val="windowText" lastClr="000000"/>
            </a:solidFill>
            <a:latin typeface="Calibri" pitchFamily="34" charset="0"/>
          </a:endParaRPr>
        </a:p>
      </dgm:t>
    </dgm:pt>
    <dgm:pt modelId="{DD5216F5-633D-4AEB-A39F-856820228D0F}" type="parTrans" cxnId="{3990E0D5-4076-464A-B4FB-A377B5DD5DE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6BC4D4B3-7205-4D4B-8E09-C641DBE5F2EF}" type="sibTrans" cxnId="{3990E0D5-4076-464A-B4FB-A377B5DD5DE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EA3FCBA-D4CD-475A-ACB2-582ABDC4672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Calibri" pitchFamily="34" charset="0"/>
            </a:rPr>
            <a:t>технические средства обеспечения безопасности локальных вычислительных сетей</a:t>
          </a:r>
          <a:endParaRPr lang="ru-RU" sz="1200" dirty="0">
            <a:solidFill>
              <a:schemeClr val="tx1"/>
            </a:solidFill>
            <a:latin typeface="Calibri" pitchFamily="34" charset="0"/>
          </a:endParaRPr>
        </a:p>
      </dgm:t>
    </dgm:pt>
    <dgm:pt modelId="{24680699-B958-465F-92C6-6191332E729E}" type="parTrans" cxnId="{FE3DFDE8-0777-4CF4-87D0-8C5DFB7C8800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772C734-91A7-4278-AD31-52AC19EE2C06}" type="sibTrans" cxnId="{FE3DFDE8-0777-4CF4-87D0-8C5DFB7C8800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DCD35D1-C499-476D-BC2B-BA010D7585AA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  <a:latin typeface="Calibri" pitchFamily="34" charset="0"/>
            </a:rPr>
            <a:t>промконтроллер</a:t>
          </a:r>
          <a:r>
            <a:rPr lang="ru-RU" sz="1200" dirty="0" smtClean="0">
              <a:solidFill>
                <a:schemeClr val="tx1"/>
              </a:solidFill>
              <a:latin typeface="Calibri" pitchFamily="34" charset="0"/>
            </a:rPr>
            <a:t> и/или сервер</a:t>
          </a:r>
          <a:endParaRPr lang="ru-RU" sz="1200" dirty="0">
            <a:solidFill>
              <a:schemeClr val="tx1"/>
            </a:solidFill>
            <a:latin typeface="Calibri" pitchFamily="34" charset="0"/>
          </a:endParaRPr>
        </a:p>
      </dgm:t>
    </dgm:pt>
    <dgm:pt modelId="{0AB0B59A-D9E7-496F-9091-48CFD0133E69}" type="parTrans" cxnId="{49779074-0F78-4AAC-8D7E-217A28F8C0C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6706119F-63EF-480B-88C7-FB595548FF41}" type="sibTrans" cxnId="{49779074-0F78-4AAC-8D7E-217A28F8C0C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5F3CB944-5CBF-4734-B5F5-523FD35DE395}">
      <dgm:prSet phldrT="[Текст]" custT="1"/>
      <dgm:spPr/>
      <dgm:t>
        <a:bodyPr/>
        <a:lstStyle/>
        <a:p>
          <a:r>
            <a:rPr lang="ru-RU" sz="1150" dirty="0" smtClean="0">
              <a:solidFill>
                <a:schemeClr val="tx1"/>
              </a:solidFill>
              <a:latin typeface="Calibri" pitchFamily="34" charset="0"/>
            </a:rPr>
            <a:t>технические средства для организации локальной вычислите- </a:t>
          </a:r>
          <a:r>
            <a:rPr lang="ru-RU" sz="1150" dirty="0" err="1" smtClean="0">
              <a:solidFill>
                <a:schemeClr val="tx1"/>
              </a:solidFill>
              <a:latin typeface="Calibri" pitchFamily="34" charset="0"/>
            </a:rPr>
            <a:t>льной</a:t>
          </a:r>
          <a:r>
            <a:rPr lang="ru-RU" sz="1150" dirty="0" smtClean="0">
              <a:solidFill>
                <a:schemeClr val="tx1"/>
              </a:solidFill>
              <a:latin typeface="Calibri" pitchFamily="34" charset="0"/>
            </a:rPr>
            <a:t> сети и разграничения прав доступа к информации</a:t>
          </a:r>
          <a:endParaRPr lang="ru-RU" sz="1150" dirty="0">
            <a:solidFill>
              <a:schemeClr val="tx1"/>
            </a:solidFill>
            <a:latin typeface="Calibri" pitchFamily="34" charset="0"/>
          </a:endParaRPr>
        </a:p>
      </dgm:t>
    </dgm:pt>
    <dgm:pt modelId="{75FD93FC-D5F9-4246-8F5C-0D5128A05987}" type="parTrans" cxnId="{F8CC77BC-DF26-4360-9D80-190C76FFD257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26F09D1-7B85-491C-95F0-E25C8CC50434}" type="sibTrans" cxnId="{F8CC77BC-DF26-4360-9D80-190C76FFD257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26BBC8E-8465-42B9-B45C-152DB8C04502}" type="pres">
      <dgm:prSet presAssocID="{88597185-5200-44AF-9D5F-C4789D2AD2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001347-AAA6-4EAB-8E33-E83055B6D067}" type="pres">
      <dgm:prSet presAssocID="{A55CAE48-EEA7-4ED5-8392-B56ED8A65FC0}" presName="vertOne" presStyleCnt="0"/>
      <dgm:spPr/>
    </dgm:pt>
    <dgm:pt modelId="{CFB8523F-9A85-42DB-8017-DFFD5E958E11}" type="pres">
      <dgm:prSet presAssocID="{A55CAE48-EEA7-4ED5-8392-B56ED8A65FC0}" presName="txOne" presStyleLbl="node0" presStyleIdx="0" presStyleCnt="1" custScaleX="97566" custScaleY="31171" custLinFactNeighborX="-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B662A8-36C9-475B-A3C1-AED8250C12F6}" type="pres">
      <dgm:prSet presAssocID="{A55CAE48-EEA7-4ED5-8392-B56ED8A65FC0}" presName="parTransOne" presStyleCnt="0"/>
      <dgm:spPr/>
    </dgm:pt>
    <dgm:pt modelId="{0D285816-A842-4155-B5CB-022AF5C52269}" type="pres">
      <dgm:prSet presAssocID="{A55CAE48-EEA7-4ED5-8392-B56ED8A65FC0}" presName="horzOne" presStyleCnt="0"/>
      <dgm:spPr/>
    </dgm:pt>
    <dgm:pt modelId="{DFD7CF67-71E1-4EFC-B1F5-04981BF096BD}" type="pres">
      <dgm:prSet presAssocID="{DC2749F2-BD40-4BF5-9E9A-E145A7954582}" presName="vertTwo" presStyleCnt="0"/>
      <dgm:spPr/>
    </dgm:pt>
    <dgm:pt modelId="{A996BCD6-A9A0-44B9-846D-2CEAE5EF765A}" type="pres">
      <dgm:prSet presAssocID="{DC2749F2-BD40-4BF5-9E9A-E145A7954582}" presName="txTwo" presStyleLbl="node2" presStyleIdx="0" presStyleCnt="2" custScaleX="93439" custScaleY="54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D7269-1064-493B-A420-A6F4CCFB1715}" type="pres">
      <dgm:prSet presAssocID="{DC2749F2-BD40-4BF5-9E9A-E145A7954582}" presName="parTransTwo" presStyleCnt="0"/>
      <dgm:spPr/>
    </dgm:pt>
    <dgm:pt modelId="{4EBF2C01-6864-490D-B96B-9DE978F6DD77}" type="pres">
      <dgm:prSet presAssocID="{DC2749F2-BD40-4BF5-9E9A-E145A7954582}" presName="horzTwo" presStyleCnt="0"/>
      <dgm:spPr/>
    </dgm:pt>
    <dgm:pt modelId="{50AD2F4C-932D-47F5-9436-7B8C5DF03E1E}" type="pres">
      <dgm:prSet presAssocID="{50185C0B-2B22-4588-9EAA-0E006548A853}" presName="vertThree" presStyleCnt="0"/>
      <dgm:spPr/>
    </dgm:pt>
    <dgm:pt modelId="{3671B658-F573-489A-A3B6-D8C8BEFCB279}" type="pres">
      <dgm:prSet presAssocID="{50185C0B-2B22-4588-9EAA-0E006548A853}" presName="txThree" presStyleLbl="node3" presStyleIdx="0" presStyleCnt="7" custScaleX="107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1EC50-79BC-42EE-B0F0-C01F6959BF75}" type="pres">
      <dgm:prSet presAssocID="{50185C0B-2B22-4588-9EAA-0E006548A853}" presName="horzThree" presStyleCnt="0"/>
      <dgm:spPr/>
    </dgm:pt>
    <dgm:pt modelId="{4EDA7F00-5D36-49C8-99E7-DA78BEF43D9B}" type="pres">
      <dgm:prSet presAssocID="{8EB7CFD4-486F-4732-B363-266BE0757138}" presName="sibSpaceThree" presStyleCnt="0"/>
      <dgm:spPr/>
    </dgm:pt>
    <dgm:pt modelId="{2AA47B64-4242-4A25-AE2A-CD3AC4F18E9C}" type="pres">
      <dgm:prSet presAssocID="{2D9A7CFF-076A-4618-A223-36C3D92AF098}" presName="vertThree" presStyleCnt="0"/>
      <dgm:spPr/>
    </dgm:pt>
    <dgm:pt modelId="{60DACBAF-03EF-4261-9F91-3DD3CB474910}" type="pres">
      <dgm:prSet presAssocID="{2D9A7CFF-076A-4618-A223-36C3D92AF098}" presName="txThree" presStyleLbl="node3" presStyleIdx="1" presStyleCnt="7" custScaleX="116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E1DDE3-C40D-41CC-B4CE-79976E6E24B4}" type="pres">
      <dgm:prSet presAssocID="{2D9A7CFF-076A-4618-A223-36C3D92AF098}" presName="horzThree" presStyleCnt="0"/>
      <dgm:spPr/>
    </dgm:pt>
    <dgm:pt modelId="{CEB18F36-9452-4EC4-AAF2-B4AC0709F809}" type="pres">
      <dgm:prSet presAssocID="{C7FC4BFF-3780-4B93-8A0D-92C2565F6F3D}" presName="sibSpaceThree" presStyleCnt="0"/>
      <dgm:spPr/>
    </dgm:pt>
    <dgm:pt modelId="{3FFBC87A-EBCE-4AD2-A78E-BF1F81A2868A}" type="pres">
      <dgm:prSet presAssocID="{E0122EF1-F273-48ED-839B-41F2F660D416}" presName="vertThree" presStyleCnt="0"/>
      <dgm:spPr/>
    </dgm:pt>
    <dgm:pt modelId="{81FEA3EF-7735-4242-9BCA-E36F51C0ACFA}" type="pres">
      <dgm:prSet presAssocID="{E0122EF1-F273-48ED-839B-41F2F660D416}" presName="txThree" presStyleLbl="node3" presStyleIdx="2" presStyleCnt="7" custScaleX="106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740344-A501-4232-8CF5-89AF040E70AF}" type="pres">
      <dgm:prSet presAssocID="{E0122EF1-F273-48ED-839B-41F2F660D416}" presName="horzThree" presStyleCnt="0"/>
      <dgm:spPr/>
    </dgm:pt>
    <dgm:pt modelId="{A30B50A4-95F0-477C-A685-1F8895F9F5CA}" type="pres">
      <dgm:prSet presAssocID="{3BFEC868-EF0D-4D61-9AFB-91D8BB2252E5}" presName="sibSpaceTwo" presStyleCnt="0"/>
      <dgm:spPr/>
    </dgm:pt>
    <dgm:pt modelId="{A4F2219D-52D0-446F-8EBF-2136E90A2307}" type="pres">
      <dgm:prSet presAssocID="{4E7B95C6-33B3-42D9-9D2F-09D53D5DE535}" presName="vertTwo" presStyleCnt="0"/>
      <dgm:spPr/>
    </dgm:pt>
    <dgm:pt modelId="{D6EF3A44-4CAE-4F06-B158-095C3F996A8A}" type="pres">
      <dgm:prSet presAssocID="{4E7B95C6-33B3-42D9-9D2F-09D53D5DE535}" presName="txTwo" presStyleLbl="node2" presStyleIdx="1" presStyleCnt="2" custScaleX="82792" custScaleY="55115" custLinFactNeighborX="7047" custLinFactNeighborY="4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73E01-52B7-49CD-B814-611A410BB572}" type="pres">
      <dgm:prSet presAssocID="{4E7B95C6-33B3-42D9-9D2F-09D53D5DE535}" presName="parTransTwo" presStyleCnt="0"/>
      <dgm:spPr/>
    </dgm:pt>
    <dgm:pt modelId="{E0AF16C7-BBC2-407F-B9BA-B7F3C52D155E}" type="pres">
      <dgm:prSet presAssocID="{4E7B95C6-33B3-42D9-9D2F-09D53D5DE535}" presName="horzTwo" presStyleCnt="0"/>
      <dgm:spPr/>
    </dgm:pt>
    <dgm:pt modelId="{1BB3D76B-9FEF-4D23-A004-D0BEDFBC61C7}" type="pres">
      <dgm:prSet presAssocID="{2E8D576B-EBC3-46C7-BA17-DC8E2036ACC2}" presName="vertThree" presStyleCnt="0"/>
      <dgm:spPr/>
    </dgm:pt>
    <dgm:pt modelId="{39487FDE-52E7-4E1B-A6C0-2671B0E2F917}" type="pres">
      <dgm:prSet presAssocID="{2E8D576B-EBC3-46C7-BA17-DC8E2036ACC2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511C0-E353-465C-92A2-8D30C92ACE2F}" type="pres">
      <dgm:prSet presAssocID="{2E8D576B-EBC3-46C7-BA17-DC8E2036ACC2}" presName="horzThree" presStyleCnt="0"/>
      <dgm:spPr/>
    </dgm:pt>
    <dgm:pt modelId="{E10B538C-5C61-42D0-905A-6BF4FA4898A2}" type="pres">
      <dgm:prSet presAssocID="{D49B2393-2128-406B-9172-0E9657926C85}" presName="sibSpaceThree" presStyleCnt="0"/>
      <dgm:spPr/>
    </dgm:pt>
    <dgm:pt modelId="{CE5D1BF3-038D-479A-B8A5-1FE46CF364C5}" type="pres">
      <dgm:prSet presAssocID="{2DCD35D1-C499-476D-BC2B-BA010D7585AA}" presName="vertThree" presStyleCnt="0"/>
      <dgm:spPr/>
    </dgm:pt>
    <dgm:pt modelId="{E8B425FB-E933-4A05-9B4F-B0B1E785E184}" type="pres">
      <dgm:prSet presAssocID="{2DCD35D1-C499-476D-BC2B-BA010D7585AA}" presName="txThree" presStyleLbl="node3" presStyleIdx="4" presStyleCnt="7" custScaleX="112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91B73-F3AB-4E25-8E0D-8657D13E3C36}" type="pres">
      <dgm:prSet presAssocID="{2DCD35D1-C499-476D-BC2B-BA010D7585AA}" presName="horzThree" presStyleCnt="0"/>
      <dgm:spPr/>
    </dgm:pt>
    <dgm:pt modelId="{E7988E2E-CCB1-48DB-B29B-48346CB14F14}" type="pres">
      <dgm:prSet presAssocID="{6706119F-63EF-480B-88C7-FB595548FF41}" presName="sibSpaceThree" presStyleCnt="0"/>
      <dgm:spPr/>
    </dgm:pt>
    <dgm:pt modelId="{AF39C87E-6579-4C71-A79D-B3C738B4335A}" type="pres">
      <dgm:prSet presAssocID="{5F3CB944-5CBF-4734-B5F5-523FD35DE395}" presName="vertThree" presStyleCnt="0"/>
      <dgm:spPr/>
    </dgm:pt>
    <dgm:pt modelId="{CC1234CD-E73F-494E-AE3B-B401D464BA6F}" type="pres">
      <dgm:prSet presAssocID="{5F3CB944-5CBF-4734-B5F5-523FD35DE395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D8706-8FAD-42F9-9397-0DABE7AF5EF0}" type="pres">
      <dgm:prSet presAssocID="{5F3CB944-5CBF-4734-B5F5-523FD35DE395}" presName="horzThree" presStyleCnt="0"/>
      <dgm:spPr/>
    </dgm:pt>
    <dgm:pt modelId="{E098F9C0-39C2-466A-B221-31FE4428E45D}" type="pres">
      <dgm:prSet presAssocID="{326F09D1-7B85-491C-95F0-E25C8CC50434}" presName="sibSpaceThree" presStyleCnt="0"/>
      <dgm:spPr/>
    </dgm:pt>
    <dgm:pt modelId="{F193BDA4-4F2B-413F-8C33-F54A9485FAEE}" type="pres">
      <dgm:prSet presAssocID="{CEA3FCBA-D4CD-475A-ACB2-582ABDC46720}" presName="vertThree" presStyleCnt="0"/>
      <dgm:spPr/>
    </dgm:pt>
    <dgm:pt modelId="{2E9AE5E7-978D-4F8A-95C0-B5F27C2DE214}" type="pres">
      <dgm:prSet presAssocID="{CEA3FCBA-D4CD-475A-ACB2-582ABDC46720}" presName="txThree" presStyleLbl="node3" presStyleIdx="6" presStyleCnt="7" custLinFactNeighborX="13298" custLinFactNeighborY="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49D59-1F9B-44FF-B9EF-D6B812FE613C}" type="pres">
      <dgm:prSet presAssocID="{CEA3FCBA-D4CD-475A-ACB2-582ABDC46720}" presName="horzThree" presStyleCnt="0"/>
      <dgm:spPr/>
    </dgm:pt>
  </dgm:ptLst>
  <dgm:cxnLst>
    <dgm:cxn modelId="{C0F0B63F-E5D7-46C6-87CB-54BCBB5D2E54}" type="presOf" srcId="{DC2749F2-BD40-4BF5-9E9A-E145A7954582}" destId="{A996BCD6-A9A0-44B9-846D-2CEAE5EF765A}" srcOrd="0" destOrd="0" presId="urn:microsoft.com/office/officeart/2005/8/layout/hierarchy4"/>
    <dgm:cxn modelId="{F444F5FC-F6A2-449B-9BEB-28D6B34A102E}" srcId="{4E7B95C6-33B3-42D9-9D2F-09D53D5DE535}" destId="{2E8D576B-EBC3-46C7-BA17-DC8E2036ACC2}" srcOrd="0" destOrd="0" parTransId="{A8D71E90-026F-4666-A7DB-AEAFB5FFC8B8}" sibTransId="{D49B2393-2128-406B-9172-0E9657926C85}"/>
    <dgm:cxn modelId="{99A0A072-B1A3-48A4-8518-41BD156EBBB7}" type="presOf" srcId="{5F3CB944-5CBF-4734-B5F5-523FD35DE395}" destId="{CC1234CD-E73F-494E-AE3B-B401D464BA6F}" srcOrd="0" destOrd="0" presId="urn:microsoft.com/office/officeart/2005/8/layout/hierarchy4"/>
    <dgm:cxn modelId="{94B520A5-0CB2-4FDC-B0FA-31F588FDFD56}" type="presOf" srcId="{2E8D576B-EBC3-46C7-BA17-DC8E2036ACC2}" destId="{39487FDE-52E7-4E1B-A6C0-2671B0E2F917}" srcOrd="0" destOrd="0" presId="urn:microsoft.com/office/officeart/2005/8/layout/hierarchy4"/>
    <dgm:cxn modelId="{3990E0D5-4076-464A-B4FB-A377B5DD5DEE}" srcId="{DC2749F2-BD40-4BF5-9E9A-E145A7954582}" destId="{E0122EF1-F273-48ED-839B-41F2F660D416}" srcOrd="2" destOrd="0" parTransId="{DD5216F5-633D-4AEB-A39F-856820228D0F}" sibTransId="{6BC4D4B3-7205-4D4B-8E09-C641DBE5F2EF}"/>
    <dgm:cxn modelId="{1F3E5808-006B-4867-83A2-2DEEB12A3848}" type="presOf" srcId="{88597185-5200-44AF-9D5F-C4789D2AD206}" destId="{026BBC8E-8465-42B9-B45C-152DB8C04502}" srcOrd="0" destOrd="0" presId="urn:microsoft.com/office/officeart/2005/8/layout/hierarchy4"/>
    <dgm:cxn modelId="{0467EC3A-3143-46AA-A86B-9F33F03DD04F}" srcId="{DC2749F2-BD40-4BF5-9E9A-E145A7954582}" destId="{50185C0B-2B22-4588-9EAA-0E006548A853}" srcOrd="0" destOrd="0" parTransId="{3DE674AB-241B-4733-B0E4-8675F94205BC}" sibTransId="{8EB7CFD4-486F-4732-B363-266BE0757138}"/>
    <dgm:cxn modelId="{AE0B7CBF-A7F2-4409-B79A-8F1AEFF7AED1}" srcId="{88597185-5200-44AF-9D5F-C4789D2AD206}" destId="{A55CAE48-EEA7-4ED5-8392-B56ED8A65FC0}" srcOrd="0" destOrd="0" parTransId="{D7DE3F6F-28F7-4FEE-99BC-6900BE90EA11}" sibTransId="{B150AD56-EE86-428D-A621-CD3B121F1AA2}"/>
    <dgm:cxn modelId="{7D092101-0EAF-4597-B076-81CD6877B2E1}" type="presOf" srcId="{A55CAE48-EEA7-4ED5-8392-B56ED8A65FC0}" destId="{CFB8523F-9A85-42DB-8017-DFFD5E958E11}" srcOrd="0" destOrd="0" presId="urn:microsoft.com/office/officeart/2005/8/layout/hierarchy4"/>
    <dgm:cxn modelId="{49779074-0F78-4AAC-8D7E-217A28F8C0CE}" srcId="{4E7B95C6-33B3-42D9-9D2F-09D53D5DE535}" destId="{2DCD35D1-C499-476D-BC2B-BA010D7585AA}" srcOrd="1" destOrd="0" parTransId="{0AB0B59A-D9E7-496F-9091-48CFD0133E69}" sibTransId="{6706119F-63EF-480B-88C7-FB595548FF41}"/>
    <dgm:cxn modelId="{0A73E1A0-3058-4F59-9F51-B8BC260F3CC2}" srcId="{A55CAE48-EEA7-4ED5-8392-B56ED8A65FC0}" destId="{4E7B95C6-33B3-42D9-9D2F-09D53D5DE535}" srcOrd="1" destOrd="0" parTransId="{44A6AAE3-F894-4261-9582-4EF4E86F618C}" sibTransId="{C4553D62-EB95-4D32-A6DC-D1FCAE281726}"/>
    <dgm:cxn modelId="{FE3DFDE8-0777-4CF4-87D0-8C5DFB7C8800}" srcId="{4E7B95C6-33B3-42D9-9D2F-09D53D5DE535}" destId="{CEA3FCBA-D4CD-475A-ACB2-582ABDC46720}" srcOrd="3" destOrd="0" parTransId="{24680699-B958-465F-92C6-6191332E729E}" sibTransId="{C772C734-91A7-4278-AD31-52AC19EE2C06}"/>
    <dgm:cxn modelId="{C85B88D9-C54C-4841-83D9-B9F6745DEDB3}" type="presOf" srcId="{2DCD35D1-C499-476D-BC2B-BA010D7585AA}" destId="{E8B425FB-E933-4A05-9B4F-B0B1E785E184}" srcOrd="0" destOrd="0" presId="urn:microsoft.com/office/officeart/2005/8/layout/hierarchy4"/>
    <dgm:cxn modelId="{8B96DD8C-73DC-4EA6-A8BD-6C53DE79C49B}" type="presOf" srcId="{50185C0B-2B22-4588-9EAA-0E006548A853}" destId="{3671B658-F573-489A-A3B6-D8C8BEFCB279}" srcOrd="0" destOrd="0" presId="urn:microsoft.com/office/officeart/2005/8/layout/hierarchy4"/>
    <dgm:cxn modelId="{E23204B5-C1FA-4459-95E4-C6C7ADC6ED4C}" srcId="{A55CAE48-EEA7-4ED5-8392-B56ED8A65FC0}" destId="{DC2749F2-BD40-4BF5-9E9A-E145A7954582}" srcOrd="0" destOrd="0" parTransId="{8404B692-2469-4A97-B422-96F885B7D1F6}" sibTransId="{3BFEC868-EF0D-4D61-9AFB-91D8BB2252E5}"/>
    <dgm:cxn modelId="{CF854F55-7DA4-4C06-B377-4A9D8A8535D2}" type="presOf" srcId="{CEA3FCBA-D4CD-475A-ACB2-582ABDC46720}" destId="{2E9AE5E7-978D-4F8A-95C0-B5F27C2DE214}" srcOrd="0" destOrd="0" presId="urn:microsoft.com/office/officeart/2005/8/layout/hierarchy4"/>
    <dgm:cxn modelId="{9B2F939A-86DD-4154-95FD-9C9574F4BF26}" type="presOf" srcId="{4E7B95C6-33B3-42D9-9D2F-09D53D5DE535}" destId="{D6EF3A44-4CAE-4F06-B158-095C3F996A8A}" srcOrd="0" destOrd="0" presId="urn:microsoft.com/office/officeart/2005/8/layout/hierarchy4"/>
    <dgm:cxn modelId="{37452CED-3176-447E-AFFD-6950FFC1BF85}" type="presOf" srcId="{E0122EF1-F273-48ED-839B-41F2F660D416}" destId="{81FEA3EF-7735-4242-9BCA-E36F51C0ACFA}" srcOrd="0" destOrd="0" presId="urn:microsoft.com/office/officeart/2005/8/layout/hierarchy4"/>
    <dgm:cxn modelId="{EB8A1637-D55A-4802-8D88-D04F064C7C71}" type="presOf" srcId="{2D9A7CFF-076A-4618-A223-36C3D92AF098}" destId="{60DACBAF-03EF-4261-9F91-3DD3CB474910}" srcOrd="0" destOrd="0" presId="urn:microsoft.com/office/officeart/2005/8/layout/hierarchy4"/>
    <dgm:cxn modelId="{F8CC77BC-DF26-4360-9D80-190C76FFD257}" srcId="{4E7B95C6-33B3-42D9-9D2F-09D53D5DE535}" destId="{5F3CB944-5CBF-4734-B5F5-523FD35DE395}" srcOrd="2" destOrd="0" parTransId="{75FD93FC-D5F9-4246-8F5C-0D5128A05987}" sibTransId="{326F09D1-7B85-491C-95F0-E25C8CC50434}"/>
    <dgm:cxn modelId="{697A9656-6B80-43FE-9D93-462816782C37}" srcId="{DC2749F2-BD40-4BF5-9E9A-E145A7954582}" destId="{2D9A7CFF-076A-4618-A223-36C3D92AF098}" srcOrd="1" destOrd="0" parTransId="{8C72F3B2-9CC3-431F-AE14-CD091722268D}" sibTransId="{C7FC4BFF-3780-4B93-8A0D-92C2565F6F3D}"/>
    <dgm:cxn modelId="{28E48EB0-2C88-442F-9315-FFF314722CC2}" type="presParOf" srcId="{026BBC8E-8465-42B9-B45C-152DB8C04502}" destId="{E1001347-AAA6-4EAB-8E33-E83055B6D067}" srcOrd="0" destOrd="0" presId="urn:microsoft.com/office/officeart/2005/8/layout/hierarchy4"/>
    <dgm:cxn modelId="{A2CDB918-08AD-4AAE-B3AA-0DA64D7EE60F}" type="presParOf" srcId="{E1001347-AAA6-4EAB-8E33-E83055B6D067}" destId="{CFB8523F-9A85-42DB-8017-DFFD5E958E11}" srcOrd="0" destOrd="0" presId="urn:microsoft.com/office/officeart/2005/8/layout/hierarchy4"/>
    <dgm:cxn modelId="{C2D5AF0B-76CA-4147-99F4-F5CD8C95301E}" type="presParOf" srcId="{E1001347-AAA6-4EAB-8E33-E83055B6D067}" destId="{97B662A8-36C9-475B-A3C1-AED8250C12F6}" srcOrd="1" destOrd="0" presId="urn:microsoft.com/office/officeart/2005/8/layout/hierarchy4"/>
    <dgm:cxn modelId="{DBCBD17B-89BF-4836-A4D0-FD60170AAC3D}" type="presParOf" srcId="{E1001347-AAA6-4EAB-8E33-E83055B6D067}" destId="{0D285816-A842-4155-B5CB-022AF5C52269}" srcOrd="2" destOrd="0" presId="urn:microsoft.com/office/officeart/2005/8/layout/hierarchy4"/>
    <dgm:cxn modelId="{5E7D36A0-D832-4AB5-BBE5-960B3347D79B}" type="presParOf" srcId="{0D285816-A842-4155-B5CB-022AF5C52269}" destId="{DFD7CF67-71E1-4EFC-B1F5-04981BF096BD}" srcOrd="0" destOrd="0" presId="urn:microsoft.com/office/officeart/2005/8/layout/hierarchy4"/>
    <dgm:cxn modelId="{BDF96787-835E-4CE1-ADB7-2C5771E04C83}" type="presParOf" srcId="{DFD7CF67-71E1-4EFC-B1F5-04981BF096BD}" destId="{A996BCD6-A9A0-44B9-846D-2CEAE5EF765A}" srcOrd="0" destOrd="0" presId="urn:microsoft.com/office/officeart/2005/8/layout/hierarchy4"/>
    <dgm:cxn modelId="{D9D1D7DB-3160-40D8-A553-4BD6F7A20CC8}" type="presParOf" srcId="{DFD7CF67-71E1-4EFC-B1F5-04981BF096BD}" destId="{B58D7269-1064-493B-A420-A6F4CCFB1715}" srcOrd="1" destOrd="0" presId="urn:microsoft.com/office/officeart/2005/8/layout/hierarchy4"/>
    <dgm:cxn modelId="{46C84EF4-3CDD-4F0D-9EC5-B34D464D6760}" type="presParOf" srcId="{DFD7CF67-71E1-4EFC-B1F5-04981BF096BD}" destId="{4EBF2C01-6864-490D-B96B-9DE978F6DD77}" srcOrd="2" destOrd="0" presId="urn:microsoft.com/office/officeart/2005/8/layout/hierarchy4"/>
    <dgm:cxn modelId="{72298845-E534-4596-A40F-54652009B871}" type="presParOf" srcId="{4EBF2C01-6864-490D-B96B-9DE978F6DD77}" destId="{50AD2F4C-932D-47F5-9436-7B8C5DF03E1E}" srcOrd="0" destOrd="0" presId="urn:microsoft.com/office/officeart/2005/8/layout/hierarchy4"/>
    <dgm:cxn modelId="{D49B7699-2DC1-48C4-BBF5-BB9297741F81}" type="presParOf" srcId="{50AD2F4C-932D-47F5-9436-7B8C5DF03E1E}" destId="{3671B658-F573-489A-A3B6-D8C8BEFCB279}" srcOrd="0" destOrd="0" presId="urn:microsoft.com/office/officeart/2005/8/layout/hierarchy4"/>
    <dgm:cxn modelId="{574D5115-F4CC-4D41-8594-5AE2F9281636}" type="presParOf" srcId="{50AD2F4C-932D-47F5-9436-7B8C5DF03E1E}" destId="{77C1EC50-79BC-42EE-B0F0-C01F6959BF75}" srcOrd="1" destOrd="0" presId="urn:microsoft.com/office/officeart/2005/8/layout/hierarchy4"/>
    <dgm:cxn modelId="{12ED4109-0B28-4F40-9AB9-039D77A2D1DD}" type="presParOf" srcId="{4EBF2C01-6864-490D-B96B-9DE978F6DD77}" destId="{4EDA7F00-5D36-49C8-99E7-DA78BEF43D9B}" srcOrd="1" destOrd="0" presId="urn:microsoft.com/office/officeart/2005/8/layout/hierarchy4"/>
    <dgm:cxn modelId="{3411C9FD-EA8C-45AF-BB12-3DEE96F0E700}" type="presParOf" srcId="{4EBF2C01-6864-490D-B96B-9DE978F6DD77}" destId="{2AA47B64-4242-4A25-AE2A-CD3AC4F18E9C}" srcOrd="2" destOrd="0" presId="urn:microsoft.com/office/officeart/2005/8/layout/hierarchy4"/>
    <dgm:cxn modelId="{CA050757-E9E6-4B45-8E24-B747408042CA}" type="presParOf" srcId="{2AA47B64-4242-4A25-AE2A-CD3AC4F18E9C}" destId="{60DACBAF-03EF-4261-9F91-3DD3CB474910}" srcOrd="0" destOrd="0" presId="urn:microsoft.com/office/officeart/2005/8/layout/hierarchy4"/>
    <dgm:cxn modelId="{B51D3805-ACE5-4703-8CAE-6F58BCFCBA79}" type="presParOf" srcId="{2AA47B64-4242-4A25-AE2A-CD3AC4F18E9C}" destId="{C1E1DDE3-C40D-41CC-B4CE-79976E6E24B4}" srcOrd="1" destOrd="0" presId="urn:microsoft.com/office/officeart/2005/8/layout/hierarchy4"/>
    <dgm:cxn modelId="{2712D459-7F0D-4D4D-BD14-D4C3790BFA10}" type="presParOf" srcId="{4EBF2C01-6864-490D-B96B-9DE978F6DD77}" destId="{CEB18F36-9452-4EC4-AAF2-B4AC0709F809}" srcOrd="3" destOrd="0" presId="urn:microsoft.com/office/officeart/2005/8/layout/hierarchy4"/>
    <dgm:cxn modelId="{620FB774-6861-4474-B73E-D63CFECA27F5}" type="presParOf" srcId="{4EBF2C01-6864-490D-B96B-9DE978F6DD77}" destId="{3FFBC87A-EBCE-4AD2-A78E-BF1F81A2868A}" srcOrd="4" destOrd="0" presId="urn:microsoft.com/office/officeart/2005/8/layout/hierarchy4"/>
    <dgm:cxn modelId="{90627922-DB0F-46E0-AAB1-3EFE624E1409}" type="presParOf" srcId="{3FFBC87A-EBCE-4AD2-A78E-BF1F81A2868A}" destId="{81FEA3EF-7735-4242-9BCA-E36F51C0ACFA}" srcOrd="0" destOrd="0" presId="urn:microsoft.com/office/officeart/2005/8/layout/hierarchy4"/>
    <dgm:cxn modelId="{D8DFAB4E-F704-4064-9FD2-E8ADF0ECE6BF}" type="presParOf" srcId="{3FFBC87A-EBCE-4AD2-A78E-BF1F81A2868A}" destId="{47740344-A501-4232-8CF5-89AF040E70AF}" srcOrd="1" destOrd="0" presId="urn:microsoft.com/office/officeart/2005/8/layout/hierarchy4"/>
    <dgm:cxn modelId="{8D1CC339-2718-4506-9BAB-58DA2AB7A985}" type="presParOf" srcId="{0D285816-A842-4155-B5CB-022AF5C52269}" destId="{A30B50A4-95F0-477C-A685-1F8895F9F5CA}" srcOrd="1" destOrd="0" presId="urn:microsoft.com/office/officeart/2005/8/layout/hierarchy4"/>
    <dgm:cxn modelId="{EE207049-0FEF-4EA7-BEE8-C8BEEC5128A6}" type="presParOf" srcId="{0D285816-A842-4155-B5CB-022AF5C52269}" destId="{A4F2219D-52D0-446F-8EBF-2136E90A2307}" srcOrd="2" destOrd="0" presId="urn:microsoft.com/office/officeart/2005/8/layout/hierarchy4"/>
    <dgm:cxn modelId="{FEDF4BE0-B184-4A84-9504-EF723EE235E9}" type="presParOf" srcId="{A4F2219D-52D0-446F-8EBF-2136E90A2307}" destId="{D6EF3A44-4CAE-4F06-B158-095C3F996A8A}" srcOrd="0" destOrd="0" presId="urn:microsoft.com/office/officeart/2005/8/layout/hierarchy4"/>
    <dgm:cxn modelId="{7CA458E7-7B81-4605-804A-4957E80EC44A}" type="presParOf" srcId="{A4F2219D-52D0-446F-8EBF-2136E90A2307}" destId="{3B273E01-52B7-49CD-B814-611A410BB572}" srcOrd="1" destOrd="0" presId="urn:microsoft.com/office/officeart/2005/8/layout/hierarchy4"/>
    <dgm:cxn modelId="{BCB29DA9-5426-4036-B050-4815017E8DF1}" type="presParOf" srcId="{A4F2219D-52D0-446F-8EBF-2136E90A2307}" destId="{E0AF16C7-BBC2-407F-B9BA-B7F3C52D155E}" srcOrd="2" destOrd="0" presId="urn:microsoft.com/office/officeart/2005/8/layout/hierarchy4"/>
    <dgm:cxn modelId="{297C43B5-84D7-4688-8698-9A7207094FAB}" type="presParOf" srcId="{E0AF16C7-BBC2-407F-B9BA-B7F3C52D155E}" destId="{1BB3D76B-9FEF-4D23-A004-D0BEDFBC61C7}" srcOrd="0" destOrd="0" presId="urn:microsoft.com/office/officeart/2005/8/layout/hierarchy4"/>
    <dgm:cxn modelId="{5FEA4C88-D2F9-4CC6-B7C6-7E04DD674B51}" type="presParOf" srcId="{1BB3D76B-9FEF-4D23-A004-D0BEDFBC61C7}" destId="{39487FDE-52E7-4E1B-A6C0-2671B0E2F917}" srcOrd="0" destOrd="0" presId="urn:microsoft.com/office/officeart/2005/8/layout/hierarchy4"/>
    <dgm:cxn modelId="{8731AB5C-241A-4E77-BF78-A143D1D72EFB}" type="presParOf" srcId="{1BB3D76B-9FEF-4D23-A004-D0BEDFBC61C7}" destId="{8FB511C0-E353-465C-92A2-8D30C92ACE2F}" srcOrd="1" destOrd="0" presId="urn:microsoft.com/office/officeart/2005/8/layout/hierarchy4"/>
    <dgm:cxn modelId="{4C031785-800A-4FF1-A37B-1BB2275E668D}" type="presParOf" srcId="{E0AF16C7-BBC2-407F-B9BA-B7F3C52D155E}" destId="{E10B538C-5C61-42D0-905A-6BF4FA4898A2}" srcOrd="1" destOrd="0" presId="urn:microsoft.com/office/officeart/2005/8/layout/hierarchy4"/>
    <dgm:cxn modelId="{1861E966-E066-463D-B4A3-B72FF96716BE}" type="presParOf" srcId="{E0AF16C7-BBC2-407F-B9BA-B7F3C52D155E}" destId="{CE5D1BF3-038D-479A-B8A5-1FE46CF364C5}" srcOrd="2" destOrd="0" presId="urn:microsoft.com/office/officeart/2005/8/layout/hierarchy4"/>
    <dgm:cxn modelId="{31E61AD2-ED9C-4C65-B45C-2A2EE02B10F8}" type="presParOf" srcId="{CE5D1BF3-038D-479A-B8A5-1FE46CF364C5}" destId="{E8B425FB-E933-4A05-9B4F-B0B1E785E184}" srcOrd="0" destOrd="0" presId="urn:microsoft.com/office/officeart/2005/8/layout/hierarchy4"/>
    <dgm:cxn modelId="{5ACF2501-5CB9-4DD5-B2FD-74853A482AE2}" type="presParOf" srcId="{CE5D1BF3-038D-479A-B8A5-1FE46CF364C5}" destId="{9E691B73-F3AB-4E25-8E0D-8657D13E3C36}" srcOrd="1" destOrd="0" presId="urn:microsoft.com/office/officeart/2005/8/layout/hierarchy4"/>
    <dgm:cxn modelId="{A412207D-A7BA-4229-97DC-36ABFD6C5EB3}" type="presParOf" srcId="{E0AF16C7-BBC2-407F-B9BA-B7F3C52D155E}" destId="{E7988E2E-CCB1-48DB-B29B-48346CB14F14}" srcOrd="3" destOrd="0" presId="urn:microsoft.com/office/officeart/2005/8/layout/hierarchy4"/>
    <dgm:cxn modelId="{8C473AEF-4381-47DC-B10A-24E7FC887EE9}" type="presParOf" srcId="{E0AF16C7-BBC2-407F-B9BA-B7F3C52D155E}" destId="{AF39C87E-6579-4C71-A79D-B3C738B4335A}" srcOrd="4" destOrd="0" presId="urn:microsoft.com/office/officeart/2005/8/layout/hierarchy4"/>
    <dgm:cxn modelId="{1493700A-5C38-42E1-A40A-4D6A97F224D6}" type="presParOf" srcId="{AF39C87E-6579-4C71-A79D-B3C738B4335A}" destId="{CC1234CD-E73F-494E-AE3B-B401D464BA6F}" srcOrd="0" destOrd="0" presId="urn:microsoft.com/office/officeart/2005/8/layout/hierarchy4"/>
    <dgm:cxn modelId="{FA47947E-7BA1-4B77-BD3C-644B91E17536}" type="presParOf" srcId="{AF39C87E-6579-4C71-A79D-B3C738B4335A}" destId="{47AD8706-8FAD-42F9-9397-0DABE7AF5EF0}" srcOrd="1" destOrd="0" presId="urn:microsoft.com/office/officeart/2005/8/layout/hierarchy4"/>
    <dgm:cxn modelId="{1F24F6B8-FCE5-4995-9F4F-5F59DFB48732}" type="presParOf" srcId="{E0AF16C7-BBC2-407F-B9BA-B7F3C52D155E}" destId="{E098F9C0-39C2-466A-B221-31FE4428E45D}" srcOrd="5" destOrd="0" presId="urn:microsoft.com/office/officeart/2005/8/layout/hierarchy4"/>
    <dgm:cxn modelId="{C12FA4F4-9F30-4D26-B4BF-028A30E093C6}" type="presParOf" srcId="{E0AF16C7-BBC2-407F-B9BA-B7F3C52D155E}" destId="{F193BDA4-4F2B-413F-8C33-F54A9485FAEE}" srcOrd="6" destOrd="0" presId="urn:microsoft.com/office/officeart/2005/8/layout/hierarchy4"/>
    <dgm:cxn modelId="{0CEB1D6A-18D3-4925-83C6-8CAB2A659B4F}" type="presParOf" srcId="{F193BDA4-4F2B-413F-8C33-F54A9485FAEE}" destId="{2E9AE5E7-978D-4F8A-95C0-B5F27C2DE214}" srcOrd="0" destOrd="0" presId="urn:microsoft.com/office/officeart/2005/8/layout/hierarchy4"/>
    <dgm:cxn modelId="{A1230073-08E2-4729-B33F-193C8F3D2580}" type="presParOf" srcId="{F193BDA4-4F2B-413F-8C33-F54A9485FAEE}" destId="{28249D59-1F9B-44FF-B9EF-D6B812FE613C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83F42-C759-4B6A-876A-34D09EFF41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2D74B46-0EB0-4BF9-B2CF-99E7C12F56A8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600" b="0" u="none" dirty="0" smtClean="0">
              <a:solidFill>
                <a:schemeClr val="tx1"/>
              </a:solidFill>
              <a:latin typeface="Calibri" pitchFamily="34" charset="0"/>
            </a:rPr>
            <a:t>Ознакомление и анализ существующей системы учета предприятия, п</a:t>
          </a:r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роведение </a:t>
          </a:r>
          <a:r>
            <a:rPr lang="ru-RU" sz="1600" dirty="0" err="1" smtClean="0">
              <a:solidFill>
                <a:schemeClr val="tx1"/>
              </a:solidFill>
              <a:latin typeface="Calibri" pitchFamily="34" charset="0"/>
            </a:rPr>
            <a:t>предпроект-ного</a:t>
          </a:r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 обследования</a:t>
          </a:r>
          <a:r>
            <a:rPr lang="ru-RU" sz="1600" b="0" u="none" dirty="0" smtClean="0">
              <a:solidFill>
                <a:schemeClr val="tx1"/>
              </a:solidFill>
              <a:latin typeface="Calibri" pitchFamily="34" charset="0"/>
            </a:rPr>
            <a:t> </a:t>
          </a:r>
          <a:endParaRPr lang="ru-RU" sz="1600" b="0" u="none" dirty="0">
            <a:solidFill>
              <a:schemeClr val="tx1"/>
            </a:solidFill>
            <a:latin typeface="Calibri" pitchFamily="34" charset="0"/>
          </a:endParaRPr>
        </a:p>
      </dgm:t>
    </dgm:pt>
    <dgm:pt modelId="{AF14FA1A-8DF2-4687-A2B9-6ED20D1D9F93}" type="parTrans" cxnId="{AD8F219C-0A04-42CE-8194-39C09B5833E3}">
      <dgm:prSet/>
      <dgm:spPr/>
      <dgm:t>
        <a:bodyPr/>
        <a:lstStyle/>
        <a:p>
          <a:endParaRPr lang="ru-RU" sz="2000"/>
        </a:p>
      </dgm:t>
    </dgm:pt>
    <dgm:pt modelId="{3EF7C9C3-CB43-4172-906E-82B0D4B7FA5C}" type="sibTrans" cxnId="{AD8F219C-0A04-42CE-8194-39C09B5833E3}">
      <dgm:prSet/>
      <dgm:spPr/>
      <dgm:t>
        <a:bodyPr/>
        <a:lstStyle/>
        <a:p>
          <a:endParaRPr lang="ru-RU" sz="2000"/>
        </a:p>
      </dgm:t>
    </dgm:pt>
    <dgm:pt modelId="{C12FE125-F242-434C-A690-4D5BD8A04E8A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Проведение </a:t>
          </a:r>
          <a:r>
            <a:rPr lang="ru-RU" sz="1600" dirty="0" err="1" smtClean="0">
              <a:solidFill>
                <a:schemeClr val="tx1"/>
              </a:solidFill>
              <a:latin typeface="Calibri" pitchFamily="34" charset="0"/>
            </a:rPr>
            <a:t>предпроектного</a:t>
          </a:r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 обследования</a:t>
          </a:r>
          <a:endParaRPr lang="ru-RU" sz="1600" b="0" u="none" dirty="0">
            <a:solidFill>
              <a:schemeClr val="tx1"/>
            </a:solidFill>
            <a:latin typeface="+mn-lt"/>
          </a:endParaRPr>
        </a:p>
      </dgm:t>
    </dgm:pt>
    <dgm:pt modelId="{FAB34F96-BB15-44E4-8F85-68C9AC29E1DA}" type="parTrans" cxnId="{2C2BECCA-2093-42A3-A6CB-03D8A31DBE3C}">
      <dgm:prSet/>
      <dgm:spPr/>
      <dgm:t>
        <a:bodyPr/>
        <a:lstStyle/>
        <a:p>
          <a:endParaRPr lang="ru-RU" sz="2000"/>
        </a:p>
      </dgm:t>
    </dgm:pt>
    <dgm:pt modelId="{1067E059-37BA-4AAB-A8DA-2449BEBD0F5A}" type="sibTrans" cxnId="{2C2BECCA-2093-42A3-A6CB-03D8A31DBE3C}">
      <dgm:prSet/>
      <dgm:spPr/>
      <dgm:t>
        <a:bodyPr/>
        <a:lstStyle/>
        <a:p>
          <a:endParaRPr lang="ru-RU" sz="2000"/>
        </a:p>
      </dgm:t>
    </dgm:pt>
    <dgm:pt modelId="{38490E93-4613-48C3-B05A-C371320B187D}">
      <dgm:prSet custT="1"/>
      <dgm:spPr>
        <a:solidFill>
          <a:schemeClr val="accent5">
            <a:lumMod val="50000"/>
            <a:alpha val="68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Монтаж и </a:t>
          </a:r>
          <a:r>
            <a:rPr lang="ru-RU" sz="1600" dirty="0" err="1" smtClean="0">
              <a:solidFill>
                <a:schemeClr val="tx1"/>
              </a:solidFill>
              <a:latin typeface="Calibri" pitchFamily="34" charset="0"/>
            </a:rPr>
            <a:t>пусконаладоч-ные</a:t>
          </a:r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 работы</a:t>
          </a:r>
          <a:endParaRPr lang="ru-RU" sz="1600" b="0" u="none" dirty="0">
            <a:solidFill>
              <a:schemeClr val="tx1"/>
            </a:solidFill>
            <a:latin typeface="+mn-lt"/>
          </a:endParaRPr>
        </a:p>
      </dgm:t>
    </dgm:pt>
    <dgm:pt modelId="{9938300A-C2C3-4A26-8E71-7421C7A5D8F7}" type="parTrans" cxnId="{F4686154-4690-492B-B1F1-FFE1F19A89F1}">
      <dgm:prSet/>
      <dgm:spPr/>
      <dgm:t>
        <a:bodyPr/>
        <a:lstStyle/>
        <a:p>
          <a:endParaRPr lang="ru-RU" sz="2000"/>
        </a:p>
      </dgm:t>
    </dgm:pt>
    <dgm:pt modelId="{8D5D9CD8-1FDF-44FF-956B-89D704B965D3}" type="sibTrans" cxnId="{F4686154-4690-492B-B1F1-FFE1F19A89F1}">
      <dgm:prSet/>
      <dgm:spPr/>
      <dgm:t>
        <a:bodyPr/>
        <a:lstStyle/>
        <a:p>
          <a:endParaRPr lang="ru-RU" sz="2000"/>
        </a:p>
      </dgm:t>
    </dgm:pt>
    <dgm:pt modelId="{3A83C106-1D97-459F-8A8C-391244F60F78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Настройка ПО </a:t>
          </a:r>
          <a:r>
            <a:rPr lang="ru-RU" sz="1600" dirty="0" err="1" smtClean="0">
              <a:solidFill>
                <a:schemeClr val="tx1"/>
              </a:solidFill>
              <a:latin typeface="Calibri" pitchFamily="34" charset="0"/>
            </a:rPr>
            <a:t>оборудова-ния</a:t>
          </a:r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 со стороны компьютера-опроса</a:t>
          </a:r>
          <a:endParaRPr lang="ru-RU" sz="1600" b="0" u="none" dirty="0">
            <a:solidFill>
              <a:schemeClr val="tx1"/>
            </a:solidFill>
            <a:latin typeface="+mn-lt"/>
          </a:endParaRPr>
        </a:p>
      </dgm:t>
    </dgm:pt>
    <dgm:pt modelId="{339EB854-4920-480F-B390-C82785A58AB3}" type="parTrans" cxnId="{14FE03FE-5CF9-4143-B5A6-B68EE0679BB3}">
      <dgm:prSet/>
      <dgm:spPr/>
      <dgm:t>
        <a:bodyPr/>
        <a:lstStyle/>
        <a:p>
          <a:endParaRPr lang="ru-RU" sz="2000"/>
        </a:p>
      </dgm:t>
    </dgm:pt>
    <dgm:pt modelId="{A1F16530-D4B3-41BD-B8B7-280EB0EA9446}" type="sibTrans" cxnId="{14FE03FE-5CF9-4143-B5A6-B68EE0679BB3}">
      <dgm:prSet/>
      <dgm:spPr/>
      <dgm:t>
        <a:bodyPr/>
        <a:lstStyle/>
        <a:p>
          <a:endParaRPr lang="ru-RU" sz="2000"/>
        </a:p>
      </dgm:t>
    </dgm:pt>
    <dgm:pt modelId="{E8B9FC68-7504-46E3-9E1D-3B7409C68A7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</a:rPr>
            <a:t>Поставка оборудования и материалов</a:t>
          </a:r>
          <a:endParaRPr lang="ru-RU" sz="1600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49CB384-AC60-4951-A6C1-83E8EFEB7D18}" type="parTrans" cxnId="{20D4C140-5147-4D41-9313-0E76BCFB793C}">
      <dgm:prSet/>
      <dgm:spPr/>
      <dgm:t>
        <a:bodyPr/>
        <a:lstStyle/>
        <a:p>
          <a:endParaRPr lang="ru-RU"/>
        </a:p>
      </dgm:t>
    </dgm:pt>
    <dgm:pt modelId="{8E9436CD-8AB9-443C-AF42-A492DD2B868C}" type="sibTrans" cxnId="{20D4C140-5147-4D41-9313-0E76BCFB793C}">
      <dgm:prSet/>
      <dgm:spPr/>
      <dgm:t>
        <a:bodyPr/>
        <a:lstStyle/>
        <a:p>
          <a:endParaRPr lang="ru-RU"/>
        </a:p>
      </dgm:t>
    </dgm:pt>
    <dgm:pt modelId="{99DF37A0-618B-4100-8552-B8166B82F1DB}" type="pres">
      <dgm:prSet presAssocID="{B8283F42-C759-4B6A-876A-34D09EFF410F}" presName="CompostProcess" presStyleCnt="0">
        <dgm:presLayoutVars>
          <dgm:dir/>
          <dgm:resizeHandles val="exact"/>
        </dgm:presLayoutVars>
      </dgm:prSet>
      <dgm:spPr/>
    </dgm:pt>
    <dgm:pt modelId="{848528F9-7125-404D-A284-14BA0EC0E010}" type="pres">
      <dgm:prSet presAssocID="{B8283F42-C759-4B6A-876A-34D09EFF410F}" presName="arrow" presStyleLbl="bgShp" presStyleIdx="0" presStyleCnt="1"/>
      <dgm:spPr>
        <a:solidFill>
          <a:schemeClr val="accent1">
            <a:lumMod val="75000"/>
            <a:alpha val="48000"/>
          </a:schemeClr>
        </a:solidFill>
      </dgm:spPr>
    </dgm:pt>
    <dgm:pt modelId="{278243A2-C8FF-4D0F-AF4D-78B60585A91D}" type="pres">
      <dgm:prSet presAssocID="{B8283F42-C759-4B6A-876A-34D09EFF410F}" presName="linearProcess" presStyleCnt="0"/>
      <dgm:spPr/>
    </dgm:pt>
    <dgm:pt modelId="{F552463A-8FA0-47A2-B3B3-FFE659484D15}" type="pres">
      <dgm:prSet presAssocID="{D2D74B46-0EB0-4BF9-B2CF-99E7C12F56A8}" presName="textNode" presStyleLbl="node1" presStyleIdx="0" presStyleCnt="5" custScaleX="134617" custScaleY="19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6B07C-C927-4207-9299-E621764D370F}" type="pres">
      <dgm:prSet presAssocID="{3EF7C9C3-CB43-4172-906E-82B0D4B7FA5C}" presName="sibTrans" presStyleCnt="0"/>
      <dgm:spPr/>
    </dgm:pt>
    <dgm:pt modelId="{DB869A9B-D9E7-45BF-9CE6-C75DADAAF2FF}" type="pres">
      <dgm:prSet presAssocID="{C12FE125-F242-434C-A690-4D5BD8A04E8A}" presName="textNode" presStyleLbl="node1" presStyleIdx="1" presStyleCnt="5" custScaleX="140790" custScaleY="183964" custLinFactNeighborX="5326" custLinFactNeighborY="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8AABD-A225-4101-BF53-FA65CACC9664}" type="pres">
      <dgm:prSet presAssocID="{1067E059-37BA-4AAB-A8DA-2449BEBD0F5A}" presName="sibTrans" presStyleCnt="0"/>
      <dgm:spPr/>
    </dgm:pt>
    <dgm:pt modelId="{FCAA6D50-0DF3-4936-9981-BC1A405EBD6B}" type="pres">
      <dgm:prSet presAssocID="{E8B9FC68-7504-46E3-9E1D-3B7409C68A7B}" presName="textNode" presStyleLbl="node1" presStyleIdx="2" presStyleCnt="5" custScaleX="126436" custScaleY="199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D5939-8AEA-4135-97B2-2DD2C3A1A8FC}" type="pres">
      <dgm:prSet presAssocID="{8E9436CD-8AB9-443C-AF42-A492DD2B868C}" presName="sibTrans" presStyleCnt="0"/>
      <dgm:spPr/>
    </dgm:pt>
    <dgm:pt modelId="{4B09C18A-816D-4708-92FD-2DCB576026A1}" type="pres">
      <dgm:prSet presAssocID="{38490E93-4613-48C3-B05A-C371320B187D}" presName="textNode" presStyleLbl="node1" presStyleIdx="3" presStyleCnt="5" custScaleX="129858" custScaleY="18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46A53-D585-4F3D-ADD0-7C1FBD1DDB02}" type="pres">
      <dgm:prSet presAssocID="{8D5D9CD8-1FDF-44FF-956B-89D704B965D3}" presName="sibTrans" presStyleCnt="0"/>
      <dgm:spPr/>
    </dgm:pt>
    <dgm:pt modelId="{17666767-4FB8-48D3-B675-88C5B8494283}" type="pres">
      <dgm:prSet presAssocID="{3A83C106-1D97-459F-8A8C-391244F60F78}" presName="textNode" presStyleLbl="node1" presStyleIdx="4" presStyleCnt="5" custScaleX="121655" custScaleY="189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7075A-A435-4436-967E-44DCC84FB941}" type="presOf" srcId="{E8B9FC68-7504-46E3-9E1D-3B7409C68A7B}" destId="{FCAA6D50-0DF3-4936-9981-BC1A405EBD6B}" srcOrd="0" destOrd="0" presId="urn:microsoft.com/office/officeart/2005/8/layout/hProcess9"/>
    <dgm:cxn modelId="{BB0202F4-C7B5-4D92-BC58-950A04FD7C17}" type="presOf" srcId="{D2D74B46-0EB0-4BF9-B2CF-99E7C12F56A8}" destId="{F552463A-8FA0-47A2-B3B3-FFE659484D15}" srcOrd="0" destOrd="0" presId="urn:microsoft.com/office/officeart/2005/8/layout/hProcess9"/>
    <dgm:cxn modelId="{2C2BECCA-2093-42A3-A6CB-03D8A31DBE3C}" srcId="{B8283F42-C759-4B6A-876A-34D09EFF410F}" destId="{C12FE125-F242-434C-A690-4D5BD8A04E8A}" srcOrd="1" destOrd="0" parTransId="{FAB34F96-BB15-44E4-8F85-68C9AC29E1DA}" sibTransId="{1067E059-37BA-4AAB-A8DA-2449BEBD0F5A}"/>
    <dgm:cxn modelId="{65A11A2E-649F-40D3-A522-2C220680BDEB}" type="presOf" srcId="{3A83C106-1D97-459F-8A8C-391244F60F78}" destId="{17666767-4FB8-48D3-B675-88C5B8494283}" srcOrd="0" destOrd="0" presId="urn:microsoft.com/office/officeart/2005/8/layout/hProcess9"/>
    <dgm:cxn modelId="{20D4C140-5147-4D41-9313-0E76BCFB793C}" srcId="{B8283F42-C759-4B6A-876A-34D09EFF410F}" destId="{E8B9FC68-7504-46E3-9E1D-3B7409C68A7B}" srcOrd="2" destOrd="0" parTransId="{D49CB384-AC60-4951-A6C1-83E8EFEB7D18}" sibTransId="{8E9436CD-8AB9-443C-AF42-A492DD2B868C}"/>
    <dgm:cxn modelId="{AD8F219C-0A04-42CE-8194-39C09B5833E3}" srcId="{B8283F42-C759-4B6A-876A-34D09EFF410F}" destId="{D2D74B46-0EB0-4BF9-B2CF-99E7C12F56A8}" srcOrd="0" destOrd="0" parTransId="{AF14FA1A-8DF2-4687-A2B9-6ED20D1D9F93}" sibTransId="{3EF7C9C3-CB43-4172-906E-82B0D4B7FA5C}"/>
    <dgm:cxn modelId="{14FE03FE-5CF9-4143-B5A6-B68EE0679BB3}" srcId="{B8283F42-C759-4B6A-876A-34D09EFF410F}" destId="{3A83C106-1D97-459F-8A8C-391244F60F78}" srcOrd="4" destOrd="0" parTransId="{339EB854-4920-480F-B390-C82785A58AB3}" sibTransId="{A1F16530-D4B3-41BD-B8B7-280EB0EA9446}"/>
    <dgm:cxn modelId="{E812C583-A2D5-4853-AB31-F13D714B4EBB}" type="presOf" srcId="{B8283F42-C759-4B6A-876A-34D09EFF410F}" destId="{99DF37A0-618B-4100-8552-B8166B82F1DB}" srcOrd="0" destOrd="0" presId="urn:microsoft.com/office/officeart/2005/8/layout/hProcess9"/>
    <dgm:cxn modelId="{578620A1-F4C4-4186-A48C-B342E5770936}" type="presOf" srcId="{C12FE125-F242-434C-A690-4D5BD8A04E8A}" destId="{DB869A9B-D9E7-45BF-9CE6-C75DADAAF2FF}" srcOrd="0" destOrd="0" presId="urn:microsoft.com/office/officeart/2005/8/layout/hProcess9"/>
    <dgm:cxn modelId="{0EB8F4F2-DE08-47B7-AA1C-642974157FDF}" type="presOf" srcId="{38490E93-4613-48C3-B05A-C371320B187D}" destId="{4B09C18A-816D-4708-92FD-2DCB576026A1}" srcOrd="0" destOrd="0" presId="urn:microsoft.com/office/officeart/2005/8/layout/hProcess9"/>
    <dgm:cxn modelId="{F4686154-4690-492B-B1F1-FFE1F19A89F1}" srcId="{B8283F42-C759-4B6A-876A-34D09EFF410F}" destId="{38490E93-4613-48C3-B05A-C371320B187D}" srcOrd="3" destOrd="0" parTransId="{9938300A-C2C3-4A26-8E71-7421C7A5D8F7}" sibTransId="{8D5D9CD8-1FDF-44FF-956B-89D704B965D3}"/>
    <dgm:cxn modelId="{A7E0F095-89AC-4AE4-9ED3-6A33D3E866E6}" type="presParOf" srcId="{99DF37A0-618B-4100-8552-B8166B82F1DB}" destId="{848528F9-7125-404D-A284-14BA0EC0E010}" srcOrd="0" destOrd="0" presId="urn:microsoft.com/office/officeart/2005/8/layout/hProcess9"/>
    <dgm:cxn modelId="{FAD9CC81-CFA0-4F7E-BF8A-BB3AD5F0F9ED}" type="presParOf" srcId="{99DF37A0-618B-4100-8552-B8166B82F1DB}" destId="{278243A2-C8FF-4D0F-AF4D-78B60585A91D}" srcOrd="1" destOrd="0" presId="urn:microsoft.com/office/officeart/2005/8/layout/hProcess9"/>
    <dgm:cxn modelId="{956A54C0-4E10-40AD-838D-07EFB90C6B8F}" type="presParOf" srcId="{278243A2-C8FF-4D0F-AF4D-78B60585A91D}" destId="{F552463A-8FA0-47A2-B3B3-FFE659484D15}" srcOrd="0" destOrd="0" presId="urn:microsoft.com/office/officeart/2005/8/layout/hProcess9"/>
    <dgm:cxn modelId="{2DD71983-1580-495B-A847-3935E877E3B7}" type="presParOf" srcId="{278243A2-C8FF-4D0F-AF4D-78B60585A91D}" destId="{4EA6B07C-C927-4207-9299-E621764D370F}" srcOrd="1" destOrd="0" presId="urn:microsoft.com/office/officeart/2005/8/layout/hProcess9"/>
    <dgm:cxn modelId="{33D51131-BC92-4658-B1C6-96C41121EEFA}" type="presParOf" srcId="{278243A2-C8FF-4D0F-AF4D-78B60585A91D}" destId="{DB869A9B-D9E7-45BF-9CE6-C75DADAAF2FF}" srcOrd="2" destOrd="0" presId="urn:microsoft.com/office/officeart/2005/8/layout/hProcess9"/>
    <dgm:cxn modelId="{1B0237A0-8BB4-4CFE-A623-DCD7E1A52CA9}" type="presParOf" srcId="{278243A2-C8FF-4D0F-AF4D-78B60585A91D}" destId="{8C48AABD-A225-4101-BF53-FA65CACC9664}" srcOrd="3" destOrd="0" presId="urn:microsoft.com/office/officeart/2005/8/layout/hProcess9"/>
    <dgm:cxn modelId="{78D36209-E0AC-4861-A82D-1D2D7D599129}" type="presParOf" srcId="{278243A2-C8FF-4D0F-AF4D-78B60585A91D}" destId="{FCAA6D50-0DF3-4936-9981-BC1A405EBD6B}" srcOrd="4" destOrd="0" presId="urn:microsoft.com/office/officeart/2005/8/layout/hProcess9"/>
    <dgm:cxn modelId="{E5111077-C930-4AF7-9DF1-547644AEF448}" type="presParOf" srcId="{278243A2-C8FF-4D0F-AF4D-78B60585A91D}" destId="{6F3D5939-8AEA-4135-97B2-2DD2C3A1A8FC}" srcOrd="5" destOrd="0" presId="urn:microsoft.com/office/officeart/2005/8/layout/hProcess9"/>
    <dgm:cxn modelId="{BF407A73-9B16-4065-A300-9E7205F14685}" type="presParOf" srcId="{278243A2-C8FF-4D0F-AF4D-78B60585A91D}" destId="{4B09C18A-816D-4708-92FD-2DCB576026A1}" srcOrd="6" destOrd="0" presId="urn:microsoft.com/office/officeart/2005/8/layout/hProcess9"/>
    <dgm:cxn modelId="{51377FCE-F2EA-44DE-931E-D9A6DF8B50C5}" type="presParOf" srcId="{278243A2-C8FF-4D0F-AF4D-78B60585A91D}" destId="{8F546A53-D585-4F3D-ADD0-7C1FBD1DDB02}" srcOrd="7" destOrd="0" presId="urn:microsoft.com/office/officeart/2005/8/layout/hProcess9"/>
    <dgm:cxn modelId="{A0E5EC43-5632-49D6-B0DE-C87DBA63DE80}" type="presParOf" srcId="{278243A2-C8FF-4D0F-AF4D-78B60585A91D}" destId="{17666767-4FB8-48D3-B675-88C5B849428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1EED8-82C2-4CF9-B47E-6D767DD7F17E}">
      <dsp:nvSpPr>
        <dsp:cNvPr id="0" name=""/>
        <dsp:cNvSpPr/>
      </dsp:nvSpPr>
      <dsp:spPr>
        <a:xfrm>
          <a:off x="0" y="0"/>
          <a:ext cx="8591106" cy="1653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  <a:ea typeface="Calibri" pitchFamily="34" charset="0"/>
              <a:cs typeface="Times New Roman" pitchFamily="18" charset="0"/>
            </a:rPr>
            <a:t>В целях актуализации учета фактически потребленной электрической энергии и мощности ПАО «Самараэнерго» проводит работы по созданию и модернизации автоматизированной системы учета электроэнергии, которые предусматривают проектирование системы, монтаж и наладку приборов учета электрической энергии, настройку дистанционного сбора показаний о потреблении электрической энергии.</a:t>
          </a:r>
          <a:endParaRPr lang="ru-RU" sz="1600" kern="1200" dirty="0"/>
        </a:p>
      </dsp:txBody>
      <dsp:txXfrm>
        <a:off x="1883561" y="0"/>
        <a:ext cx="6707544" cy="1653399"/>
      </dsp:txXfrm>
    </dsp:sp>
    <dsp:sp modelId="{C61F7CEF-D5B3-432C-A68B-F465019BB236}">
      <dsp:nvSpPr>
        <dsp:cNvPr id="0" name=""/>
        <dsp:cNvSpPr/>
      </dsp:nvSpPr>
      <dsp:spPr>
        <a:xfrm>
          <a:off x="326423" y="165339"/>
          <a:ext cx="1396054" cy="13227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9373A-6675-4C7E-A886-DBCD602A6EA8}">
      <dsp:nvSpPr>
        <dsp:cNvPr id="0" name=""/>
        <dsp:cNvSpPr/>
      </dsp:nvSpPr>
      <dsp:spPr>
        <a:xfrm>
          <a:off x="0" y="1818739"/>
          <a:ext cx="8591106" cy="1653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  <a:ea typeface="Calibri" pitchFamily="34" charset="0"/>
              <a:cs typeface="Times New Roman" pitchFamily="18" charset="0"/>
            </a:rPr>
            <a:t>АСКУЭ предназначена для осуществления коммерческого учета электроэнергии (мощности), потребляемой по расчетным точкам учета, регистрации параметров электропотребления, формирования отчетных документов и передачи информации в центр сбора и обработки данных.</a:t>
          </a:r>
          <a:endParaRPr lang="ru-RU" sz="1600" kern="1200" dirty="0"/>
        </a:p>
      </dsp:txBody>
      <dsp:txXfrm>
        <a:off x="1883561" y="1818739"/>
        <a:ext cx="6707544" cy="1653399"/>
      </dsp:txXfrm>
    </dsp:sp>
    <dsp:sp modelId="{7F0D7C8A-3B2C-4F7A-B73D-99C50A10032B}">
      <dsp:nvSpPr>
        <dsp:cNvPr id="0" name=""/>
        <dsp:cNvSpPr/>
      </dsp:nvSpPr>
      <dsp:spPr>
        <a:xfrm>
          <a:off x="454018" y="1984079"/>
          <a:ext cx="1140864" cy="13227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7113F-68AC-4E6C-B93D-5CCF3764FB8A}">
      <dsp:nvSpPr>
        <dsp:cNvPr id="0" name=""/>
        <dsp:cNvSpPr/>
      </dsp:nvSpPr>
      <dsp:spPr>
        <a:xfrm>
          <a:off x="0" y="3637479"/>
          <a:ext cx="8591106" cy="1653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Установка системы такого типа позволит Вам обеспечить автоматизацию измерений и дистанционное снятие показаний, благодаря чему передача данных об электропотреблении предприятия происходит без участия потребителя, а контрольное снятие показаний со стороны </a:t>
          </a:r>
          <a:r>
            <a:rPr kumimoji="0" lang="ru-RU" sz="1600" b="0" i="0" u="none" strike="noStrike" kern="1200" cap="none" normalizeH="0" baseline="0" dirty="0" err="1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энергосбытовой</a:t>
          </a:r>
          <a:r>
            <a:rPr kumimoji="0" lang="ru-RU" sz="16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компании производится дистанционно.</a:t>
          </a:r>
          <a:endParaRPr lang="ru-RU" sz="1600" kern="1200" dirty="0"/>
        </a:p>
      </dsp:txBody>
      <dsp:txXfrm>
        <a:off x="1883561" y="3637479"/>
        <a:ext cx="6707544" cy="1653399"/>
      </dsp:txXfrm>
    </dsp:sp>
    <dsp:sp modelId="{923EE6E8-E446-4D11-8789-CB140744AFEC}">
      <dsp:nvSpPr>
        <dsp:cNvPr id="0" name=""/>
        <dsp:cNvSpPr/>
      </dsp:nvSpPr>
      <dsp:spPr>
        <a:xfrm>
          <a:off x="241362" y="3871395"/>
          <a:ext cx="1566175" cy="11855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0484-8D45-44C1-8AF0-2FD32BB0AC0E}">
      <dsp:nvSpPr>
        <dsp:cNvPr id="0" name=""/>
        <dsp:cNvSpPr/>
      </dsp:nvSpPr>
      <dsp:spPr>
        <a:xfrm>
          <a:off x="1565463" y="0"/>
          <a:ext cx="4799935" cy="47999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50DB8-E079-419B-B50D-6A160D3064E2}">
      <dsp:nvSpPr>
        <dsp:cNvPr id="0" name=""/>
        <dsp:cNvSpPr/>
      </dsp:nvSpPr>
      <dsp:spPr>
        <a:xfrm>
          <a:off x="8" y="597841"/>
          <a:ext cx="8137442" cy="917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- Повышение эффективности использования энергетических ресурсов, на базе получаемой информации о поставках электроэнергии (мощности)</a:t>
          </a:r>
          <a:endParaRPr lang="ru-RU" sz="2400" kern="1200" dirty="0">
            <a:latin typeface="Calibri" pitchFamily="34" charset="0"/>
          </a:endParaRPr>
        </a:p>
      </dsp:txBody>
      <dsp:txXfrm>
        <a:off x="44789" y="642622"/>
        <a:ext cx="8047880" cy="827777"/>
      </dsp:txXfrm>
    </dsp:sp>
    <dsp:sp modelId="{567DD9C8-04AF-43C2-8245-3A3C321E5619}">
      <dsp:nvSpPr>
        <dsp:cNvPr id="0" name=""/>
        <dsp:cNvSpPr/>
      </dsp:nvSpPr>
      <dsp:spPr>
        <a:xfrm>
          <a:off x="42533" y="1669865"/>
          <a:ext cx="8094917" cy="630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- Снижение потерь и возможности хищений электроэнергии</a:t>
          </a:r>
          <a:endParaRPr lang="ru-RU" sz="2400" kern="1200" dirty="0">
            <a:latin typeface="Calibri" pitchFamily="34" charset="0"/>
          </a:endParaRPr>
        </a:p>
      </dsp:txBody>
      <dsp:txXfrm>
        <a:off x="73332" y="1700664"/>
        <a:ext cx="8033319" cy="569330"/>
      </dsp:txXfrm>
    </dsp:sp>
    <dsp:sp modelId="{0877FBD3-A122-46D0-8B56-8163D9D0C9AB}">
      <dsp:nvSpPr>
        <dsp:cNvPr id="0" name=""/>
        <dsp:cNvSpPr/>
      </dsp:nvSpPr>
      <dsp:spPr>
        <a:xfrm>
          <a:off x="0" y="2400929"/>
          <a:ext cx="8094917" cy="630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smtClean="0">
              <a:latin typeface="Calibri" pitchFamily="34" charset="0"/>
            </a:rPr>
            <a:t>Контроль графиков потребляемой мощности</a:t>
          </a:r>
          <a:endParaRPr lang="ru-RU" sz="2400" kern="1200" dirty="0">
            <a:latin typeface="Calibri" pitchFamily="34" charset="0"/>
          </a:endParaRPr>
        </a:p>
      </dsp:txBody>
      <dsp:txXfrm>
        <a:off x="30799" y="2431728"/>
        <a:ext cx="8033319" cy="569330"/>
      </dsp:txXfrm>
    </dsp:sp>
    <dsp:sp modelId="{301FF6E8-3555-433F-8CF4-C290B34FB5C9}">
      <dsp:nvSpPr>
        <dsp:cNvPr id="0" name=""/>
        <dsp:cNvSpPr/>
      </dsp:nvSpPr>
      <dsp:spPr>
        <a:xfrm>
          <a:off x="10627" y="3174517"/>
          <a:ext cx="8116195" cy="630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smtClean="0">
              <a:latin typeface="Calibri" pitchFamily="34" charset="0"/>
            </a:rPr>
            <a:t>Оценка возможностей экономии</a:t>
          </a:r>
          <a:endParaRPr lang="ru-RU" sz="2400" kern="1200" dirty="0">
            <a:latin typeface="Calibri" pitchFamily="34" charset="0"/>
          </a:endParaRPr>
        </a:p>
      </dsp:txBody>
      <dsp:txXfrm>
        <a:off x="41426" y="3205316"/>
        <a:ext cx="8054597" cy="569330"/>
      </dsp:txXfrm>
    </dsp:sp>
    <dsp:sp modelId="{EE3F8E3E-0046-4A32-9413-83D6888FB6BB}">
      <dsp:nvSpPr>
        <dsp:cNvPr id="0" name=""/>
        <dsp:cNvSpPr/>
      </dsp:nvSpPr>
      <dsp:spPr>
        <a:xfrm>
          <a:off x="21251" y="3937475"/>
          <a:ext cx="8073670" cy="630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smtClean="0">
              <a:latin typeface="Calibri" pitchFamily="34" charset="0"/>
            </a:rPr>
            <a:t>Измерение количества электрической энергии</a:t>
          </a:r>
          <a:endParaRPr lang="ru-RU" sz="2400" kern="1200" dirty="0">
            <a:latin typeface="Calibri" pitchFamily="34" charset="0"/>
          </a:endParaRPr>
        </a:p>
      </dsp:txBody>
      <dsp:txXfrm>
        <a:off x="52050" y="3968274"/>
        <a:ext cx="8012072" cy="569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2C978-7414-45B8-86FA-3BFC69B5DA7A}">
      <dsp:nvSpPr>
        <dsp:cNvPr id="0" name=""/>
        <dsp:cNvSpPr/>
      </dsp:nvSpPr>
      <dsp:spPr>
        <a:xfrm>
          <a:off x="295134" y="0"/>
          <a:ext cx="6468712" cy="54978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Модернизацию системы учета потребления электроэнергии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11237" y="16103"/>
        <a:ext cx="5312264" cy="517582"/>
      </dsp:txXfrm>
    </dsp:sp>
    <dsp:sp modelId="{8F4FAB62-4642-4936-B88B-2082B429BEDF}">
      <dsp:nvSpPr>
        <dsp:cNvPr id="0" name=""/>
        <dsp:cNvSpPr/>
      </dsp:nvSpPr>
      <dsp:spPr>
        <a:xfrm>
          <a:off x="666115" y="626382"/>
          <a:ext cx="6538262" cy="1281667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Дистанционное снятие показаний потребления и профиля нагрузки электрической энергии и произведение расчетов для оплаты за потребленную электрическую энергию и мощность без участия потребителя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03654" y="663921"/>
        <a:ext cx="5325606" cy="1206589"/>
      </dsp:txXfrm>
    </dsp:sp>
    <dsp:sp modelId="{7483E414-CC68-4CC9-81C1-C7CEA44612D3}">
      <dsp:nvSpPr>
        <dsp:cNvPr id="0" name=""/>
        <dsp:cNvSpPr/>
      </dsp:nvSpPr>
      <dsp:spPr>
        <a:xfrm>
          <a:off x="1223597" y="2014868"/>
          <a:ext cx="6400845" cy="83766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Предоставление ежемесячных отчетов о потреблении электроэнергии и профиле мощности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48131" y="2039402"/>
        <a:ext cx="5238108" cy="788592"/>
      </dsp:txXfrm>
    </dsp:sp>
    <dsp:sp modelId="{0B7C1141-66F9-4F77-A3C2-93B9AD6738CB}">
      <dsp:nvSpPr>
        <dsp:cNvPr id="0" name=""/>
        <dsp:cNvSpPr/>
      </dsp:nvSpPr>
      <dsp:spPr>
        <a:xfrm>
          <a:off x="1584277" y="3043068"/>
          <a:ext cx="6519275" cy="1028700"/>
        </a:xfrm>
        <a:prstGeom prst="roundRect">
          <a:avLst>
            <a:gd name="adj" fmla="val 10000"/>
          </a:avLst>
        </a:prstGeom>
        <a:solidFill>
          <a:schemeClr val="accent5">
            <a:lumMod val="50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14407" y="3073198"/>
        <a:ext cx="5324741" cy="968439"/>
      </dsp:txXfrm>
    </dsp:sp>
    <dsp:sp modelId="{4DA3C7DD-E081-43AF-8B76-9727393F4182}">
      <dsp:nvSpPr>
        <dsp:cNvPr id="0" name=""/>
        <dsp:cNvSpPr/>
      </dsp:nvSpPr>
      <dsp:spPr>
        <a:xfrm>
          <a:off x="2076248" y="4237568"/>
          <a:ext cx="6351829" cy="1328411"/>
        </a:xfrm>
        <a:prstGeom prst="roundRect">
          <a:avLst>
            <a:gd name="adj" fmla="val 10000"/>
          </a:avLst>
        </a:prstGeom>
        <a:solidFill>
          <a:schemeClr val="accent5">
            <a:lumMod val="25000"/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Мониторинг функционирования работы АСКУЭ, предупреждение о нештатных ситуациях, устранение отклонений или нарушений в работе АСКУЭ (аварийно-восстановительные работы)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15156" y="4276476"/>
        <a:ext cx="5168873" cy="1250595"/>
      </dsp:txXfrm>
    </dsp:sp>
    <dsp:sp modelId="{A622B9B9-5539-4054-B390-B44F09EA5E5B}">
      <dsp:nvSpPr>
        <dsp:cNvPr id="0" name=""/>
        <dsp:cNvSpPr/>
      </dsp:nvSpPr>
      <dsp:spPr>
        <a:xfrm>
          <a:off x="5979126" y="336349"/>
          <a:ext cx="668655" cy="668655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129573" y="336349"/>
        <a:ext cx="367761" cy="503163"/>
      </dsp:txXfrm>
    </dsp:sp>
    <dsp:sp modelId="{205FA591-1646-46A3-B2E3-900C92402106}">
      <dsp:nvSpPr>
        <dsp:cNvPr id="0" name=""/>
        <dsp:cNvSpPr/>
      </dsp:nvSpPr>
      <dsp:spPr>
        <a:xfrm>
          <a:off x="6521548" y="1657001"/>
          <a:ext cx="668655" cy="668655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671995" y="1657001"/>
        <a:ext cx="367761" cy="503163"/>
      </dsp:txXfrm>
    </dsp:sp>
    <dsp:sp modelId="{7F4FDEC3-F15F-4467-A13C-A80D4A5EAEF5}">
      <dsp:nvSpPr>
        <dsp:cNvPr id="0" name=""/>
        <dsp:cNvSpPr/>
      </dsp:nvSpPr>
      <dsp:spPr>
        <a:xfrm>
          <a:off x="6788638" y="2598564"/>
          <a:ext cx="668655" cy="668655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939085" y="2598564"/>
        <a:ext cx="367761" cy="503163"/>
      </dsp:txXfrm>
    </dsp:sp>
    <dsp:sp modelId="{5C305BD2-1E04-4E62-9C19-0905F03E4A19}">
      <dsp:nvSpPr>
        <dsp:cNvPr id="0" name=""/>
        <dsp:cNvSpPr/>
      </dsp:nvSpPr>
      <dsp:spPr>
        <a:xfrm>
          <a:off x="7186643" y="3898524"/>
          <a:ext cx="668655" cy="668655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337090" y="3898524"/>
        <a:ext cx="367761" cy="503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8523F-9A85-42DB-8017-DFFD5E958E11}">
      <dsp:nvSpPr>
        <dsp:cNvPr id="0" name=""/>
        <dsp:cNvSpPr/>
      </dsp:nvSpPr>
      <dsp:spPr>
        <a:xfrm>
          <a:off x="98120" y="1675"/>
          <a:ext cx="8490589" cy="8375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600" kern="1200" smtClean="0">
              <a:solidFill>
                <a:sysClr val="windowText" lastClr="000000"/>
              </a:solidFill>
              <a:latin typeface="Calibri" pitchFamily="34" charset="0"/>
            </a:rPr>
            <a:t>АСКУЭ</a:t>
          </a:r>
          <a:endParaRPr lang="ru-RU" sz="3600" kern="1200" dirty="0">
            <a:solidFill>
              <a:sysClr val="windowText" lastClr="000000"/>
            </a:solidFill>
            <a:latin typeface="Calibri" pitchFamily="34" charset="0"/>
          </a:endParaRPr>
        </a:p>
      </dsp:txBody>
      <dsp:txXfrm>
        <a:off x="122651" y="26206"/>
        <a:ext cx="8441527" cy="788484"/>
      </dsp:txXfrm>
    </dsp:sp>
    <dsp:sp modelId="{A996BCD6-A9A0-44B9-846D-2CEAE5EF765A}">
      <dsp:nvSpPr>
        <dsp:cNvPr id="0" name=""/>
        <dsp:cNvSpPr/>
      </dsp:nvSpPr>
      <dsp:spPr>
        <a:xfrm>
          <a:off x="136250" y="1078047"/>
          <a:ext cx="3558299" cy="145949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ysClr val="windowText" lastClr="000000"/>
              </a:solidFill>
              <a:latin typeface="Calibri" pitchFamily="34" charset="0"/>
            </a:rPr>
            <a:t>Первый уровень (включает в себя точки учета и выполняет функцию проведения измерений в точках измерения)</a:t>
          </a:r>
          <a:endParaRPr lang="ru-RU" sz="1900" kern="1200" dirty="0">
            <a:solidFill>
              <a:sysClr val="windowText" lastClr="000000"/>
            </a:solidFill>
            <a:latin typeface="Calibri" pitchFamily="34" charset="0"/>
          </a:endParaRPr>
        </a:p>
      </dsp:txBody>
      <dsp:txXfrm>
        <a:off x="178997" y="1120794"/>
        <a:ext cx="3472805" cy="1373999"/>
      </dsp:txXfrm>
    </dsp:sp>
    <dsp:sp modelId="{3671B658-F573-489A-A3B6-D8C8BEFCB279}">
      <dsp:nvSpPr>
        <dsp:cNvPr id="0" name=""/>
        <dsp:cNvSpPr/>
      </dsp:nvSpPr>
      <dsp:spPr>
        <a:xfrm>
          <a:off x="11323" y="2776366"/>
          <a:ext cx="1209088" cy="268694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Calibri" pitchFamily="34" charset="0"/>
            </a:rPr>
            <a:t>Приборы учета электрической энергии</a:t>
          </a:r>
          <a:endParaRPr lang="ru-RU" sz="1200" kern="1200" dirty="0">
            <a:solidFill>
              <a:sysClr val="windowText" lastClr="000000"/>
            </a:solidFill>
            <a:latin typeface="Calibri" pitchFamily="34" charset="0"/>
          </a:endParaRPr>
        </a:p>
      </dsp:txBody>
      <dsp:txXfrm>
        <a:off x="46736" y="2811779"/>
        <a:ext cx="1138262" cy="2616116"/>
      </dsp:txXfrm>
    </dsp:sp>
    <dsp:sp modelId="{60DACBAF-03EF-4261-9F91-3DD3CB474910}">
      <dsp:nvSpPr>
        <dsp:cNvPr id="0" name=""/>
        <dsp:cNvSpPr/>
      </dsp:nvSpPr>
      <dsp:spPr>
        <a:xfrm>
          <a:off x="1267644" y="2776366"/>
          <a:ext cx="1306881" cy="268694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Calibri" pitchFamily="34" charset="0"/>
            </a:rPr>
            <a:t>измерительные трансформаторы тока</a:t>
          </a:r>
          <a:endParaRPr lang="ru-RU" sz="1200" kern="1200" dirty="0">
            <a:solidFill>
              <a:sysClr val="windowText" lastClr="000000"/>
            </a:solidFill>
            <a:latin typeface="Calibri" pitchFamily="34" charset="0"/>
          </a:endParaRPr>
        </a:p>
      </dsp:txBody>
      <dsp:txXfrm>
        <a:off x="1305921" y="2814643"/>
        <a:ext cx="1230327" cy="2610388"/>
      </dsp:txXfrm>
    </dsp:sp>
    <dsp:sp modelId="{81FEA3EF-7735-4242-9BCA-E36F51C0ACFA}">
      <dsp:nvSpPr>
        <dsp:cNvPr id="0" name=""/>
        <dsp:cNvSpPr/>
      </dsp:nvSpPr>
      <dsp:spPr>
        <a:xfrm>
          <a:off x="2621757" y="2776366"/>
          <a:ext cx="1197718" cy="268694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Calibri" pitchFamily="34" charset="0"/>
            </a:rPr>
            <a:t>вторичные измерительные цепи</a:t>
          </a:r>
          <a:endParaRPr lang="ru-RU" sz="1200" kern="1200" dirty="0">
            <a:solidFill>
              <a:sysClr val="windowText" lastClr="000000"/>
            </a:solidFill>
            <a:latin typeface="Calibri" pitchFamily="34" charset="0"/>
          </a:endParaRPr>
        </a:p>
      </dsp:txBody>
      <dsp:txXfrm>
        <a:off x="2656837" y="2811446"/>
        <a:ext cx="1127558" cy="2616782"/>
      </dsp:txXfrm>
    </dsp:sp>
    <dsp:sp modelId="{D6EF3A44-4CAE-4F06-B158-095C3F996A8A}">
      <dsp:nvSpPr>
        <dsp:cNvPr id="0" name=""/>
        <dsp:cNvSpPr/>
      </dsp:nvSpPr>
      <dsp:spPr>
        <a:xfrm>
          <a:off x="4662496" y="1088680"/>
          <a:ext cx="3959776" cy="148090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ysClr val="windowText" lastClr="000000"/>
              </a:solidFill>
              <a:latin typeface="Calibri" pitchFamily="34" charset="0"/>
            </a:rPr>
            <a:t>Второй уровень (включает в себя центр сбора и обработки данных ЦОД)</a:t>
          </a:r>
          <a:endParaRPr lang="ru-RU" sz="1900" kern="1200" dirty="0">
            <a:solidFill>
              <a:sysClr val="windowText" lastClr="000000"/>
            </a:solidFill>
            <a:latin typeface="Calibri" pitchFamily="34" charset="0"/>
          </a:endParaRPr>
        </a:p>
      </dsp:txBody>
      <dsp:txXfrm>
        <a:off x="4705870" y="1132054"/>
        <a:ext cx="3873028" cy="1394160"/>
      </dsp:txXfrm>
    </dsp:sp>
    <dsp:sp modelId="{39487FDE-52E7-4E1B-A6C0-2671B0E2F917}">
      <dsp:nvSpPr>
        <dsp:cNvPr id="0" name=""/>
        <dsp:cNvSpPr/>
      </dsp:nvSpPr>
      <dsp:spPr>
        <a:xfrm>
          <a:off x="3913940" y="2797781"/>
          <a:ext cx="1124576" cy="268694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alibri" pitchFamily="34" charset="0"/>
            </a:rPr>
            <a:t>технические средства приёма-передачи данных (каналообразующая аппаратура)</a:t>
          </a:r>
          <a:endParaRPr lang="ru-RU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6878" y="2830719"/>
        <a:ext cx="1058700" cy="2621066"/>
      </dsp:txXfrm>
    </dsp:sp>
    <dsp:sp modelId="{E8B425FB-E933-4A05-9B4F-B0B1E785E184}">
      <dsp:nvSpPr>
        <dsp:cNvPr id="0" name=""/>
        <dsp:cNvSpPr/>
      </dsp:nvSpPr>
      <dsp:spPr>
        <a:xfrm>
          <a:off x="5085749" y="2797781"/>
          <a:ext cx="1267375" cy="268694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  <a:latin typeface="Calibri" pitchFamily="34" charset="0"/>
            </a:rPr>
            <a:t>промконтроллер</a:t>
          </a:r>
          <a:r>
            <a:rPr lang="ru-RU" sz="1200" kern="1200" dirty="0" smtClean="0">
              <a:solidFill>
                <a:schemeClr val="tx1"/>
              </a:solidFill>
              <a:latin typeface="Calibri" pitchFamily="34" charset="0"/>
            </a:rPr>
            <a:t> и/или сервер</a:t>
          </a:r>
          <a:endParaRPr lang="ru-RU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122869" y="2834901"/>
        <a:ext cx="1193135" cy="2612702"/>
      </dsp:txXfrm>
    </dsp:sp>
    <dsp:sp modelId="{CC1234CD-E73F-494E-AE3B-B401D464BA6F}">
      <dsp:nvSpPr>
        <dsp:cNvPr id="0" name=""/>
        <dsp:cNvSpPr/>
      </dsp:nvSpPr>
      <dsp:spPr>
        <a:xfrm>
          <a:off x="6400356" y="2797781"/>
          <a:ext cx="1124576" cy="268694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chemeClr val="tx1"/>
              </a:solidFill>
              <a:latin typeface="Calibri" pitchFamily="34" charset="0"/>
            </a:rPr>
            <a:t>технические средства для организации локальной вычислите- </a:t>
          </a:r>
          <a:r>
            <a:rPr lang="ru-RU" sz="1150" kern="1200" dirty="0" err="1" smtClean="0">
              <a:solidFill>
                <a:schemeClr val="tx1"/>
              </a:solidFill>
              <a:latin typeface="Calibri" pitchFamily="34" charset="0"/>
            </a:rPr>
            <a:t>льной</a:t>
          </a:r>
          <a:r>
            <a:rPr lang="ru-RU" sz="1150" kern="1200" dirty="0" smtClean="0">
              <a:solidFill>
                <a:schemeClr val="tx1"/>
              </a:solidFill>
              <a:latin typeface="Calibri" pitchFamily="34" charset="0"/>
            </a:rPr>
            <a:t> сети и разграничения прав доступа к информации</a:t>
          </a:r>
          <a:endParaRPr lang="ru-RU" sz="115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6433294" y="2830719"/>
        <a:ext cx="1058700" cy="2621066"/>
      </dsp:txXfrm>
    </dsp:sp>
    <dsp:sp modelId="{2E9AE5E7-978D-4F8A-95C0-B5F27C2DE214}">
      <dsp:nvSpPr>
        <dsp:cNvPr id="0" name=""/>
        <dsp:cNvSpPr/>
      </dsp:nvSpPr>
      <dsp:spPr>
        <a:xfrm>
          <a:off x="7583488" y="2799456"/>
          <a:ext cx="1124576" cy="268694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Calibri" pitchFamily="34" charset="0"/>
            </a:rPr>
            <a:t>технические средства обеспечения безопасности локальных вычислительных сетей</a:t>
          </a:r>
          <a:endParaRPr lang="ru-RU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7616426" y="2832394"/>
        <a:ext cx="1058700" cy="2621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528F9-7125-404D-A284-14BA0EC0E010}">
      <dsp:nvSpPr>
        <dsp:cNvPr id="0" name=""/>
        <dsp:cNvSpPr/>
      </dsp:nvSpPr>
      <dsp:spPr>
        <a:xfrm>
          <a:off x="667940" y="0"/>
          <a:ext cx="7569993" cy="5192712"/>
        </a:xfrm>
        <a:prstGeom prst="rightArrow">
          <a:avLst/>
        </a:prstGeom>
        <a:solidFill>
          <a:schemeClr val="accent1">
            <a:lumMod val="75000"/>
            <a:alpha val="4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2463A-8FA0-47A2-B3B3-FFE659484D15}">
      <dsp:nvSpPr>
        <dsp:cNvPr id="0" name=""/>
        <dsp:cNvSpPr/>
      </dsp:nvSpPr>
      <dsp:spPr>
        <a:xfrm>
          <a:off x="555" y="609603"/>
          <a:ext cx="1664853" cy="3973505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tx1"/>
              </a:solidFill>
              <a:latin typeface="Calibri" pitchFamily="34" charset="0"/>
            </a:rPr>
            <a:t>Ознакомление и анализ существующей системы учета предприятия, п</a:t>
          </a: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роведение </a:t>
          </a:r>
          <a:r>
            <a:rPr lang="ru-RU" sz="1600" kern="1200" dirty="0" err="1" smtClean="0">
              <a:solidFill>
                <a:schemeClr val="tx1"/>
              </a:solidFill>
              <a:latin typeface="Calibri" pitchFamily="34" charset="0"/>
            </a:rPr>
            <a:t>предпроект-ного</a:t>
          </a: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 обследования</a:t>
          </a:r>
          <a:r>
            <a:rPr lang="ru-RU" sz="1600" b="0" u="none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endParaRPr lang="ru-RU" sz="1600" b="0" u="none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81826" y="690874"/>
        <a:ext cx="1502311" cy="3810963"/>
      </dsp:txXfrm>
    </dsp:sp>
    <dsp:sp modelId="{DB869A9B-D9E7-45BF-9CE6-C75DADAAF2FF}">
      <dsp:nvSpPr>
        <dsp:cNvPr id="0" name=""/>
        <dsp:cNvSpPr/>
      </dsp:nvSpPr>
      <dsp:spPr>
        <a:xfrm>
          <a:off x="1882509" y="714371"/>
          <a:ext cx="1741197" cy="3821089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Проведение </a:t>
          </a:r>
          <a:r>
            <a:rPr lang="ru-RU" sz="1600" kern="1200" dirty="0" err="1" smtClean="0">
              <a:solidFill>
                <a:schemeClr val="tx1"/>
              </a:solidFill>
              <a:latin typeface="Calibri" pitchFamily="34" charset="0"/>
            </a:rPr>
            <a:t>предпроектного</a:t>
          </a: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 обследования</a:t>
          </a:r>
          <a:endParaRPr lang="ru-RU" sz="1600" b="0" u="none" kern="1200" dirty="0">
            <a:solidFill>
              <a:schemeClr val="tx1"/>
            </a:solidFill>
            <a:latin typeface="+mn-lt"/>
          </a:endParaRPr>
        </a:p>
      </dsp:txBody>
      <dsp:txXfrm>
        <a:off x="1967507" y="799369"/>
        <a:ext cx="1571201" cy="3651093"/>
      </dsp:txXfrm>
    </dsp:sp>
    <dsp:sp modelId="{FCAA6D50-0DF3-4936-9981-BC1A405EBD6B}">
      <dsp:nvSpPr>
        <dsp:cNvPr id="0" name=""/>
        <dsp:cNvSpPr/>
      </dsp:nvSpPr>
      <dsp:spPr>
        <a:xfrm>
          <a:off x="3818851" y="523872"/>
          <a:ext cx="1563676" cy="4144968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Поставка оборудования и материалов</a:t>
          </a:r>
          <a:endParaRPr lang="ru-RU" sz="16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895183" y="600204"/>
        <a:ext cx="1411012" cy="3992304"/>
      </dsp:txXfrm>
    </dsp:sp>
    <dsp:sp modelId="{4B09C18A-816D-4708-92FD-2DCB576026A1}">
      <dsp:nvSpPr>
        <dsp:cNvPr id="0" name=""/>
        <dsp:cNvSpPr/>
      </dsp:nvSpPr>
      <dsp:spPr>
        <a:xfrm>
          <a:off x="5588650" y="638174"/>
          <a:ext cx="1605997" cy="3916364"/>
        </a:xfrm>
        <a:prstGeom prst="roundRect">
          <a:avLst/>
        </a:prstGeom>
        <a:solidFill>
          <a:schemeClr val="accent5">
            <a:lumMod val="50000"/>
            <a:alpha val="6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Монтаж и </a:t>
          </a:r>
          <a:r>
            <a:rPr lang="ru-RU" sz="1600" kern="1200" dirty="0" err="1" smtClean="0">
              <a:solidFill>
                <a:schemeClr val="tx1"/>
              </a:solidFill>
              <a:latin typeface="Calibri" pitchFamily="34" charset="0"/>
            </a:rPr>
            <a:t>пусконаладоч-ные</a:t>
          </a: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 работы</a:t>
          </a:r>
          <a:endParaRPr lang="ru-RU" sz="1600" b="0" u="none" kern="1200" dirty="0">
            <a:solidFill>
              <a:schemeClr val="tx1"/>
            </a:solidFill>
            <a:latin typeface="+mn-lt"/>
          </a:endParaRPr>
        </a:p>
      </dsp:txBody>
      <dsp:txXfrm>
        <a:off x="5667048" y="716572"/>
        <a:ext cx="1449201" cy="3759568"/>
      </dsp:txXfrm>
    </dsp:sp>
    <dsp:sp modelId="{17666767-4FB8-48D3-B675-88C5B8494283}">
      <dsp:nvSpPr>
        <dsp:cNvPr id="0" name=""/>
        <dsp:cNvSpPr/>
      </dsp:nvSpPr>
      <dsp:spPr>
        <a:xfrm>
          <a:off x="7400770" y="630239"/>
          <a:ext cx="1504548" cy="3932233"/>
        </a:xfrm>
        <a:prstGeom prst="roundRect">
          <a:avLst/>
        </a:prstGeom>
        <a:solidFill>
          <a:schemeClr val="accent5">
            <a:lumMod val="25000"/>
            <a:alpha val="5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Настройка ПО </a:t>
          </a:r>
          <a:r>
            <a:rPr lang="ru-RU" sz="1600" kern="1200" dirty="0" err="1" smtClean="0">
              <a:solidFill>
                <a:schemeClr val="tx1"/>
              </a:solidFill>
              <a:latin typeface="Calibri" pitchFamily="34" charset="0"/>
            </a:rPr>
            <a:t>оборудова-ния</a:t>
          </a:r>
          <a:r>
            <a:rPr lang="ru-RU" sz="1600" kern="1200" dirty="0" smtClean="0">
              <a:solidFill>
                <a:schemeClr val="tx1"/>
              </a:solidFill>
              <a:latin typeface="Calibri" pitchFamily="34" charset="0"/>
            </a:rPr>
            <a:t> со стороны компьютера-опроса</a:t>
          </a:r>
          <a:endParaRPr lang="ru-RU" sz="1600" b="0" u="none" kern="1200" dirty="0">
            <a:solidFill>
              <a:schemeClr val="tx1"/>
            </a:solidFill>
            <a:latin typeface="+mn-lt"/>
          </a:endParaRPr>
        </a:p>
      </dsp:txBody>
      <dsp:txXfrm>
        <a:off x="7474216" y="703685"/>
        <a:ext cx="1357656" cy="378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39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39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defTabSz="9139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3913">
              <a:defRPr sz="1200"/>
            </a:lvl1pPr>
          </a:lstStyle>
          <a:p>
            <a:pPr>
              <a:defRPr/>
            </a:pPr>
            <a:fld id="{6C3490C5-A910-47B4-AEB3-8E334D6E3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4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39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39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87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defTabSz="9139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3913">
              <a:defRPr sz="1200"/>
            </a:lvl1pPr>
          </a:lstStyle>
          <a:p>
            <a:pPr>
              <a:defRPr/>
            </a:pPr>
            <a:fld id="{64E0710C-00F1-4BD5-B720-DFA9D2C3D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8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53E0-5B70-49AF-8C29-185B44012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3C3E-35C8-4141-8A79-A888EE4E87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2275" y="147638"/>
            <a:ext cx="2178050" cy="6521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6538" y="147638"/>
            <a:ext cx="6383337" cy="652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D6CA-ADD7-4C06-BDEB-AC3C35C06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63" y="147638"/>
            <a:ext cx="6562725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36538" y="1125538"/>
            <a:ext cx="8713787" cy="5543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00102ED-D8A5-42F7-8644-70C466A26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B216C2-1FD8-4E98-BECB-77F0EC310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608ACEE-D902-40E3-A6E1-4D31B628C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9C93ED3-DF4D-4C1F-AC03-3CC425C30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CA7AC25-694B-4732-A620-A67F9516C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4E05199-5357-49DC-B842-58DEA9A5B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CD8BA60-83C8-4826-BFEE-7246866C3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94E99-9846-4C4B-9458-E66155F83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E230F38-9C5D-4F9E-A966-6F67472F6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E932971-5AC3-45AD-8D27-16D58FEA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7B0088F-1229-449E-B556-5E24F836D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542CBAF-45B5-47EB-AAA8-C01B35B08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63" y="147638"/>
            <a:ext cx="6562725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36538" y="1125538"/>
            <a:ext cx="8713787" cy="5543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2A67613-C329-4D40-929C-30DD3857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901EC4C-E61B-488F-A0BD-22038E594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B17AE5D-D67B-4623-83F4-09E63C5F7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71D0878-F2DA-47C8-B806-BA5E1A1E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007146D-95D8-44CA-A52E-C4C2C7523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87DFA-4E0A-491C-B33D-5B91C9F47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8ACA224-F35E-4865-BE0B-D2F8CD89B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63AEB8B-F16A-4E63-BA56-ABA8873A3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DCDB43-A294-4819-A655-8023DCAE7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5BDAB89-5788-4FBA-8161-3D6516E48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428ACF4-66D0-4000-A682-CB37D4581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1278843-6E67-4F79-BF27-F4C6D4367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63" y="147638"/>
            <a:ext cx="6562725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36538" y="1125538"/>
            <a:ext cx="8713787" cy="5543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0AC598B-5A77-464A-AF6A-38370E092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98A6A03-92CB-42F5-8FB7-DC0E6E5DF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C38FC5B-1EF8-4D35-A423-CB5B66C97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538" y="1125538"/>
            <a:ext cx="42799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8838" y="1125538"/>
            <a:ext cx="4281487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8AAC-657A-40FF-A571-AC383BAAF0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01296DE-353C-4316-8F6F-D183DB9E6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45D6289-B29A-4AA0-8E92-419A67A4F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D4E49A1-BF3C-4D7F-803E-F8FC4D4C4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7CE021-FF8D-443C-A483-3A6E7EBC8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314B055-04B4-458F-BCDC-83EF2171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45023A2-7C25-407B-967D-8D901E40E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EC09C12-0F8D-4982-8286-FD5448C29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4439D13-525A-406B-A2A6-2ADC321A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63" y="147638"/>
            <a:ext cx="6562725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36538" y="1125538"/>
            <a:ext cx="8713787" cy="5543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3DC0-7340-4983-8801-DCA47F08ED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87AF-29AC-4035-AC76-0889E1336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70C1B-1CDA-4D72-8824-52428949B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77CE-9282-44C6-B907-865763BA8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B295-C948-40CA-9AFB-2C2A396A5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147638"/>
            <a:ext cx="65627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125538"/>
            <a:ext cx="87137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260350"/>
            <a:ext cx="57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rgbClr val="3B4A72"/>
                </a:solidFill>
              </a:defRPr>
            </a:lvl1pPr>
          </a:lstStyle>
          <a:p>
            <a:pPr>
              <a:defRPr/>
            </a:pPr>
            <a:fld id="{52D69270-C8E2-4E80-82DC-4539ACF5E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  <p:sldLayoutId id="2147483796" r:id="rId12"/>
  </p:sldLayoutIdLst>
  <p:transition/>
  <p:hf hdr="0" ft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6049824929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8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728663" y="71438"/>
            <a:ext cx="11001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/>
              <a:t>Министерство энергетики Российской Федерации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52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055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055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0"/>
            <a:ext cx="7315200" cy="84931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 flipV="1">
            <a:off x="787400" y="839788"/>
            <a:ext cx="1041400" cy="1587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304800" y="6527800"/>
            <a:ext cx="8516938" cy="1270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2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7663" y="6367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A84226E-6139-4FA6-B154-BC840A6D1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97" r:id="rId1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04800" y="6527800"/>
            <a:ext cx="8516938" cy="1270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25603" name="Picture 10" descr="6049824929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9850" y="317500"/>
            <a:ext cx="1131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07100" y="381000"/>
            <a:ext cx="16002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0080"/>
                </a:solidFill>
              </a:rPr>
              <a:t>Министерство энергетики Российской Федерации</a:t>
            </a:r>
          </a:p>
        </p:txBody>
      </p:sp>
      <p:sp>
        <p:nvSpPr>
          <p:cNvPr id="2560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5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0"/>
            <a:ext cx="7315200" cy="84931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28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7663" y="636746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353A3C-34AE-4075-809F-EE3CC17E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  <p:sldLayoutId id="2147483798" r:id="rId1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6049824929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8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728663" y="71438"/>
            <a:ext cx="11001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/>
              <a:t>Министерство энергетики Российской Федерации</a:t>
            </a:r>
          </a:p>
        </p:txBody>
      </p:sp>
      <p:sp>
        <p:nvSpPr>
          <p:cNvPr id="3789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52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055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0555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0"/>
            <a:ext cx="7315200" cy="84931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 flipV="1">
            <a:off x="787400" y="839788"/>
            <a:ext cx="1041400" cy="1587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304800" y="6527800"/>
            <a:ext cx="8516938" cy="1270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2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7663" y="6367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B9CA4C6-4160-486D-8517-7A1839CF8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  <p:sldLayoutId id="2147483799" r:id="rId1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tiff"/><Relationship Id="rId7" Type="http://schemas.openxmlformats.org/officeDocument/2006/relationships/diagramLayout" Target="../diagrams/layout1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tiff"/><Relationship Id="rId7" Type="http://schemas.openxmlformats.org/officeDocument/2006/relationships/diagramColors" Target="../diagrams/colors2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tiff"/><Relationship Id="rId7" Type="http://schemas.openxmlformats.org/officeDocument/2006/relationships/diagramColors" Target="../diagrams/colors3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tiff"/><Relationship Id="rId7" Type="http://schemas.openxmlformats.org/officeDocument/2006/relationships/diagramLayout" Target="../diagrams/layout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5" Type="http://schemas.openxmlformats.org/officeDocument/2006/relationships/image" Target="../media/image8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tiff"/><Relationship Id="rId7" Type="http://schemas.openxmlformats.org/officeDocument/2006/relationships/diagramColors" Target="../diagrams/colors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png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5"/>
          <p:cNvSpPr txBox="1">
            <a:spLocks noChangeArrowheads="1"/>
          </p:cNvSpPr>
          <p:nvPr/>
        </p:nvSpPr>
        <p:spPr bwMode="auto">
          <a:xfrm>
            <a:off x="4044950" y="5721350"/>
            <a:ext cx="14033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solidFill>
                <a:srgbClr val="03468C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2638646"/>
            <a:ext cx="9144000" cy="1252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Создание и обслуживание автоматизированной системы учета электроэнергии для юридических лиц</a:t>
            </a:r>
            <a:endParaRPr lang="ru-RU" sz="28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3" cstate="print"/>
          <a:srcRect l="28414" t="25522" r="33986" b="67928"/>
          <a:stretch>
            <a:fillRect/>
          </a:stretch>
        </p:blipFill>
        <p:spPr bwMode="auto">
          <a:xfrm>
            <a:off x="0" y="714374"/>
            <a:ext cx="1343024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atin typeface="Calibri" pitchFamily="34" charset="0"/>
              </a:rPr>
              <a:t>Обслуживание автоматизированной системы учета электроэнергии для юридических лиц</a:t>
            </a:r>
          </a:p>
        </p:txBody>
      </p:sp>
      <p:sp>
        <p:nvSpPr>
          <p:cNvPr id="84994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7</a:t>
            </a:r>
          </a:p>
        </p:txBody>
      </p:sp>
      <p:pic>
        <p:nvPicPr>
          <p:cNvPr id="15" name="Рисунок 14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1331089" cy="205452"/>
          </a:xfrm>
          <a:prstGeom prst="rect">
            <a:avLst/>
          </a:prstGeom>
        </p:spPr>
      </p:pic>
      <p:pic>
        <p:nvPicPr>
          <p:cNvPr id="16" name="Рисунок 15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671332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4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5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8224" y="5018568"/>
            <a:ext cx="8644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Calibri" pitchFamily="34" charset="0"/>
            </a:endParaRPr>
          </a:p>
          <a:p>
            <a:pPr algn="just"/>
            <a:endParaRPr lang="ru-RU" sz="1600" dirty="0" smtClean="0">
              <a:latin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</a:rPr>
              <a:t>Для определения видов и стоимости работ, мы предлагаем выезд наших специалистов на объект. Монтаж и настройка оборудования производится в соответствии с согласованными калькуляциями. Стоимость сервиса и дистанционной обработки данных системы с помощью программного обеспечения ПАО «Самараэнерго» составляет  от 1467 руб. (включая НДС) в месяц за точку учета.</a:t>
            </a:r>
            <a:r>
              <a:rPr lang="ru-RU" sz="1600" dirty="0" smtClean="0"/>
              <a:t> </a:t>
            </a:r>
            <a:endParaRPr lang="ru-RU" sz="1400" dirty="0"/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 l="10109" t="42007" r="10109" b="13383"/>
          <a:stretch>
            <a:fillRect/>
          </a:stretch>
        </p:blipFill>
        <p:spPr bwMode="auto">
          <a:xfrm>
            <a:off x="3646967" y="1201479"/>
            <a:ext cx="5231219" cy="36044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7592" y="1116419"/>
            <a:ext cx="3338622" cy="462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П</a:t>
            </a:r>
            <a:r>
              <a:rPr lang="ru-RU" sz="1600" b="1" dirty="0" smtClean="0">
                <a:latin typeface="Calibri" pitchFamily="34" charset="0"/>
              </a:rPr>
              <a:t>АО «Самараэнерго» готово заключить договор на обслуживание АСКУЭ, который включает: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  ежедневный мониторинг работы оборудования;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  бесперебойное обеспечение работоспособности  и  техническое  обслуживание АСКУЭ;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  проведение АВР на оборудовании АСКУЭ.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  снятие показаний потребления и профиля нагрузки электрической энергии;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  предоставление ежемесячной отчетности Заказчику о потреблении электроэнергии.</a:t>
            </a:r>
          </a:p>
          <a:p>
            <a:pPr>
              <a:buFont typeface="Arial" pitchFamily="34" charset="0"/>
              <a:buChar char="•"/>
            </a:pPr>
            <a:endParaRPr lang="ru-RU" sz="1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6967" y="4890977"/>
            <a:ext cx="523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Мониторинг опроса приборов учета на ПО ПАО «Самараэнерго»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748" y="276447"/>
            <a:ext cx="6926263" cy="59206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FFFF"/>
                </a:solidFill>
                <a:latin typeface="Calibri" pitchFamily="34" charset="0"/>
              </a:rPr>
              <a:t>Создание и обслуживание автоматизированной системы учета электроэнергии для юридических лиц</a:t>
            </a:r>
            <a:r>
              <a:rPr lang="ru-RU" sz="1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sz="1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18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9090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10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6056"/>
            <a:ext cx="1331089" cy="185195"/>
          </a:xfrm>
          <a:prstGeom prst="rect">
            <a:avLst/>
          </a:prstGeom>
        </p:spPr>
      </p:pic>
      <p:pic>
        <p:nvPicPr>
          <p:cNvPr id="6" name="Рисунок 5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706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19431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000" b="1" dirty="0" smtClean="0">
                <a:latin typeface="Calibri" pitchFamily="34" charset="0"/>
              </a:rPr>
              <a:t>Благодарим Вас за внимание!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5300" y="3511270"/>
            <a:ext cx="861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latin typeface="Calibri" pitchFamily="34" charset="0"/>
              </a:rPr>
              <a:t>За более подробной информацией обращайтесь в ПАО «Самараэнерго»</a:t>
            </a:r>
          </a:p>
          <a:p>
            <a:pPr algn="ctr">
              <a:spcBef>
                <a:spcPts val="600"/>
              </a:spcBef>
            </a:pPr>
            <a:r>
              <a:rPr lang="ru-RU" sz="3200" b="1" dirty="0" smtClean="0">
                <a:latin typeface="Calibri" pitchFamily="34" charset="0"/>
              </a:rPr>
              <a:t>тел. 340-39-66 сот. 8 917 133 92 34</a:t>
            </a:r>
          </a:p>
          <a:p>
            <a:pPr algn="ctr">
              <a:spcBef>
                <a:spcPts val="600"/>
              </a:spcBef>
            </a:pPr>
            <a:r>
              <a:rPr lang="ru-RU" sz="3200" b="1" dirty="0" smtClean="0">
                <a:latin typeface="Calibri" pitchFamily="34" charset="0"/>
              </a:rPr>
              <a:t>Короткова Ольга Георгиевна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5" y="147638"/>
            <a:ext cx="6829425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Создание и обслуживание автоматизированной системы учета электроэнергии для юридических лиц</a:t>
            </a:r>
          </a:p>
        </p:txBody>
      </p:sp>
      <p:sp>
        <p:nvSpPr>
          <p:cNvPr id="79874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31" name="Рисунок 30" descr="логотип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00536" cy="752354"/>
          </a:xfrm>
          <a:prstGeom prst="rect">
            <a:avLst/>
          </a:prstGeom>
        </p:spPr>
      </p:pic>
      <p:pic>
        <p:nvPicPr>
          <p:cNvPr id="33" name="Рисунок 32" descr="лог назв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06056"/>
            <a:ext cx="1331089" cy="185195"/>
          </a:xfrm>
          <a:prstGeom prst="rect">
            <a:avLst/>
          </a:prstGeom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254643" y="1000637"/>
            <a:ext cx="8715736" cy="2571238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4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5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82808248"/>
              </p:ext>
            </p:extLst>
          </p:nvPr>
        </p:nvGraphicFramePr>
        <p:xfrm>
          <a:off x="255182" y="1131185"/>
          <a:ext cx="8591106" cy="529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147638"/>
            <a:ext cx="6742112" cy="688975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Основания для создания АСКУЭ: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79388" y="988828"/>
            <a:ext cx="8815756" cy="5720315"/>
          </a:xfrm>
        </p:spPr>
        <p:txBody>
          <a:bodyPr wrap="square">
            <a:no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30" b="1" kern="300" dirty="0" smtClean="0">
              <a:latin typeface="Calibri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30" b="1" kern="300" dirty="0" smtClean="0">
                <a:latin typeface="Calibri" pitchFamily="34" charset="0"/>
              </a:rPr>
              <a:t>Согласно Постановлению Правительства №442 от 04.05.2012г</a:t>
            </a:r>
            <a:r>
              <a:rPr lang="ru-RU" sz="1430" b="1" kern="300" dirty="0">
                <a:latin typeface="Calibri" pitchFamily="34" charset="0"/>
              </a:rPr>
              <a:t>. (ред. от 02.03.2021):</a:t>
            </a:r>
            <a:endParaRPr lang="ru-RU" sz="1430" b="1" kern="300" dirty="0" smtClean="0">
              <a:latin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30" kern="300" dirty="0" smtClean="0">
                <a:latin typeface="Calibri" pitchFamily="34" charset="0"/>
              </a:rPr>
              <a:t>п. </a:t>
            </a:r>
            <a:r>
              <a:rPr lang="ru-RU" sz="1430" kern="300" dirty="0">
                <a:latin typeface="Calibri" pitchFamily="34" charset="0"/>
              </a:rPr>
              <a:t>97  «Потребители с максимальной мощностью </a:t>
            </a:r>
            <a:r>
              <a:rPr lang="ru-RU" sz="1430" kern="300" dirty="0" err="1">
                <a:latin typeface="Calibri" pitchFamily="34" charset="0"/>
              </a:rPr>
              <a:t>энергопринимающих</a:t>
            </a:r>
            <a:r>
              <a:rPr lang="ru-RU" sz="1430" kern="300" dirty="0">
                <a:latin typeface="Calibri" pitchFamily="34" charset="0"/>
              </a:rPr>
              <a:t> устройств  не менее 670 кВт осуществляют выбор ценовой категории самостоятельно без возможности выбора первой и второй ценовых </a:t>
            </a:r>
            <a:r>
              <a:rPr lang="ru-RU" sz="1430" kern="300" dirty="0" smtClean="0">
                <a:latin typeface="Calibri" pitchFamily="34" charset="0"/>
              </a:rPr>
              <a:t>категорий. Третью </a:t>
            </a:r>
            <a:r>
              <a:rPr lang="ru-RU" sz="1430" kern="300" dirty="0">
                <a:latin typeface="Calibri" pitchFamily="34" charset="0"/>
              </a:rPr>
              <a:t>- шестую ценовую категорию такие потребители могут выбрать в случае, если </a:t>
            </a:r>
            <a:r>
              <a:rPr lang="ru-RU" sz="1430" kern="300" dirty="0" err="1">
                <a:latin typeface="Calibri" pitchFamily="34" charset="0"/>
              </a:rPr>
              <a:t>энергопринимающие</a:t>
            </a:r>
            <a:r>
              <a:rPr lang="ru-RU" sz="1430" kern="300" dirty="0">
                <a:latin typeface="Calibri" pitchFamily="34" charset="0"/>
              </a:rPr>
              <a:t> устройства оборудованы приборами учета, позволяющими измерять почасовые объемы потребления электрической </a:t>
            </a:r>
            <a:r>
              <a:rPr lang="ru-RU" sz="1430" kern="300" dirty="0" smtClean="0">
                <a:latin typeface="Calibri" pitchFamily="34" charset="0"/>
              </a:rPr>
              <a:t>энергии»;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430" kern="300" dirty="0">
                <a:latin typeface="Calibri" pitchFamily="34" charset="0"/>
              </a:rPr>
              <a:t>п.  111 «В случае если приборы учета, позволяющие измерять почасовые объемы потребления электрической энергии, отсутствуют у потребителей, осуществляющих расчеты по третьей - шестой ценовым категориям применяется расчетный способ определения объемов поставленной электрической энергии, предусмотренной для случаев </a:t>
            </a:r>
            <a:r>
              <a:rPr lang="ru-RU" sz="1430" kern="300" dirty="0" err="1">
                <a:latin typeface="Calibri" pitchFamily="34" charset="0"/>
              </a:rPr>
              <a:t>безучетного</a:t>
            </a:r>
            <a:r>
              <a:rPr lang="ru-RU" sz="1430" kern="300" dirty="0">
                <a:latin typeface="Calibri" pitchFamily="34" charset="0"/>
              </a:rPr>
              <a:t> потребления».</a:t>
            </a:r>
            <a:endParaRPr lang="ru-RU" sz="143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430" kern="300" dirty="0" smtClean="0">
                <a:solidFill>
                  <a:schemeClr val="tx1"/>
                </a:solidFill>
                <a:latin typeface="Calibri" pitchFamily="34" charset="0"/>
              </a:rPr>
              <a:t>п. 144 «</a:t>
            </a:r>
            <a:r>
              <a:rPr lang="ru-RU" sz="1430" kern="300" dirty="0" err="1" smtClean="0">
                <a:solidFill>
                  <a:schemeClr val="tx1"/>
                </a:solidFill>
                <a:latin typeface="Calibri" pitchFamily="34" charset="0"/>
              </a:rPr>
              <a:t>энергопринимающие</a:t>
            </a:r>
            <a:r>
              <a:rPr lang="ru-RU" sz="1430" kern="300" dirty="0" smtClean="0">
                <a:solidFill>
                  <a:schemeClr val="tx1"/>
                </a:solidFill>
                <a:latin typeface="Calibri" pitchFamily="34" charset="0"/>
              </a:rPr>
              <a:t> устройства потребителя считаются оборудованными ПУ, позволяющими измерять почасовые объемы потребления электрической энергии, в случае если такими ПУ оборудованы все точки поставки в границах балансовой принадлежности потребления»;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30" kern="300" dirty="0" smtClean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30" kern="300" dirty="0" smtClean="0">
                <a:latin typeface="Calibri" pitchFamily="34" charset="0"/>
              </a:rPr>
              <a:t>      Одним из самых удобных вариантов снятия и формирования почасовых показаний является система интеллектуального учета электрической энергии. Требования, предъявляемые к приборам </a:t>
            </a:r>
            <a:r>
              <a:rPr lang="ru-RU" sz="1430" kern="300" dirty="0">
                <a:latin typeface="Calibri" pitchFamily="34" charset="0"/>
              </a:rPr>
              <a:t>учета электрической энергии, </a:t>
            </a:r>
            <a:r>
              <a:rPr lang="ru-RU" sz="1430" kern="300" dirty="0" smtClean="0">
                <a:latin typeface="Calibri" pitchFamily="34" charset="0"/>
              </a:rPr>
              <a:t>которые могут </a:t>
            </a:r>
            <a:r>
              <a:rPr lang="ru-RU" sz="1430" kern="300" dirty="0">
                <a:latin typeface="Calibri" pitchFamily="34" charset="0"/>
              </a:rPr>
              <a:t>быть </a:t>
            </a:r>
            <a:r>
              <a:rPr lang="ru-RU" sz="1430" kern="300" dirty="0" smtClean="0">
                <a:latin typeface="Calibri" pitchFamily="34" charset="0"/>
              </a:rPr>
              <a:t>присоединены </a:t>
            </a:r>
            <a:r>
              <a:rPr lang="ru-RU" sz="1430" kern="300" dirty="0">
                <a:latin typeface="Calibri" pitchFamily="34" charset="0"/>
              </a:rPr>
              <a:t>к интеллектуальной системе учета, указаны в </a:t>
            </a:r>
            <a:r>
              <a:rPr lang="ru-RU" sz="1430" kern="300" dirty="0" smtClean="0">
                <a:latin typeface="Calibri" pitchFamily="34" charset="0"/>
              </a:rPr>
              <a:t>Постановлении </a:t>
            </a:r>
            <a:r>
              <a:rPr lang="ru-RU" sz="1430" kern="300" dirty="0">
                <a:latin typeface="Calibri" pitchFamily="34" charset="0"/>
              </a:rPr>
              <a:t>Правительства РФ от 19.06.2020 N 890 (ред. от 21.12.2020</a:t>
            </a:r>
            <a:r>
              <a:rPr lang="ru-RU" sz="1430" kern="300" dirty="0" smtClean="0">
                <a:latin typeface="Calibri" pitchFamily="34" charset="0"/>
              </a:rPr>
              <a:t>).</a:t>
            </a:r>
            <a:endParaRPr lang="ru-RU" sz="1430" kern="3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898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7" name="Рисунок 6" descr="логотип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00536" cy="752354"/>
          </a:xfrm>
          <a:prstGeom prst="rect">
            <a:avLst/>
          </a:prstGeom>
        </p:spPr>
      </p:pic>
      <p:pic>
        <p:nvPicPr>
          <p:cNvPr id="8" name="Рисунок 7" descr="лог назв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06056"/>
            <a:ext cx="1331089" cy="18519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Основные цели создания (модернизации) АСКУЭ:</a:t>
            </a:r>
            <a:endParaRPr lang="ru-RU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0114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8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6056"/>
            <a:ext cx="1331089" cy="185195"/>
          </a:xfrm>
          <a:prstGeom prst="rect">
            <a:avLst/>
          </a:prstGeom>
        </p:spPr>
      </p:pic>
      <p:pic>
        <p:nvPicPr>
          <p:cNvPr id="6" name="Рисунок 5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717630"/>
          </a:xfrm>
          <a:prstGeom prst="rect">
            <a:avLst/>
          </a:prstGeom>
        </p:spPr>
      </p:pic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5303" y="1286539"/>
          <a:ext cx="8137451" cy="479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/>
          <p:nvPr/>
        </p:nvPicPr>
        <p:blipFill>
          <a:blip r:embed="rId9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0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5" y="147638"/>
            <a:ext cx="6735763" cy="688975"/>
          </a:xfrm>
        </p:spPr>
        <p:txBody>
          <a:bodyPr/>
          <a:lstStyle/>
          <a:p>
            <a:r>
              <a:rPr lang="ru-RU" sz="1800" dirty="0" smtClean="0">
                <a:latin typeface="Calibri" pitchFamily="34" charset="0"/>
              </a:rPr>
              <a:t>Создание и обслуживание автоматизированной системы учета электроэнергии включает в себя:</a:t>
            </a:r>
            <a:endParaRPr lang="ru-RU" sz="1800" dirty="0"/>
          </a:p>
        </p:txBody>
      </p:sp>
      <p:sp>
        <p:nvSpPr>
          <p:cNvPr id="91138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5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2906"/>
            <a:ext cx="1331089" cy="208345"/>
          </a:xfrm>
          <a:prstGeom prst="rect">
            <a:avLst/>
          </a:prstGeom>
        </p:spPr>
      </p:pic>
      <p:pic>
        <p:nvPicPr>
          <p:cNvPr id="7" name="Рисунок 6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694481"/>
          </a:xfrm>
          <a:prstGeom prst="rect">
            <a:avLst/>
          </a:prstGeom>
        </p:spPr>
      </p:pic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00026" y="1143000"/>
          <a:ext cx="87439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/>
          <p:nvPr/>
        </p:nvPicPr>
        <p:blipFill>
          <a:blip r:embed="rId9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50063" y="4412512"/>
            <a:ext cx="560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Выставление счетов за потребленную электроэнергию на основании данных системы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1800" smtClean="0">
                <a:latin typeface="Calibri" pitchFamily="34" charset="0"/>
              </a:rPr>
              <a:t>АСКУЭ состоит из следующих функциональных уровней: </a:t>
            </a:r>
            <a:endParaRPr lang="ru-RU" sz="18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994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7</a:t>
            </a:r>
          </a:p>
        </p:txBody>
      </p:sp>
      <p:pic>
        <p:nvPicPr>
          <p:cNvPr id="15" name="Рисунок 14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1331089" cy="205452"/>
          </a:xfrm>
          <a:prstGeom prst="rect">
            <a:avLst/>
          </a:prstGeom>
        </p:spPr>
      </p:pic>
      <p:pic>
        <p:nvPicPr>
          <p:cNvPr id="16" name="Рисунок 15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671332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4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5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97712" y="1073888"/>
          <a:ext cx="8708065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147638"/>
            <a:ext cx="6926263" cy="6889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АСКУЭ: Сбор данных по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GSM</a:t>
            </a:r>
            <a:endParaRPr lang="ru-RU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9090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6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6056"/>
            <a:ext cx="1331089" cy="185195"/>
          </a:xfrm>
          <a:prstGeom prst="rect">
            <a:avLst/>
          </a:prstGeom>
        </p:spPr>
      </p:pic>
      <p:pic>
        <p:nvPicPr>
          <p:cNvPr id="6" name="Рисунок 5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70605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9565" y="1507165"/>
            <a:ext cx="7362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68503" y="1818168"/>
            <a:ext cx="1286539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3888" y="1800447"/>
            <a:ext cx="1286539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37006" y="3721396"/>
            <a:ext cx="22434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Программное обеспечение ПАО «Самараэнерго»</a:t>
            </a:r>
            <a:endParaRPr lang="ru-RU" sz="1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2232" y="3721395"/>
            <a:ext cx="221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Точки учета на объектах потребителя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10800000">
            <a:off x="3668234" y="3785191"/>
            <a:ext cx="2169042" cy="34024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4437" y="4146697"/>
            <a:ext cx="23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alibri" pitchFamily="34" charset="0"/>
              </a:rPr>
              <a:t>Отчет о потреблении, расчет оплаты за электроэнергию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3533555" y="1254641"/>
            <a:ext cx="2169042" cy="308345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0911" y="967563"/>
            <a:ext cx="334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alibri" pitchFamily="34" charset="0"/>
              </a:rPr>
              <a:t>Сбор данных о потреблении электроэнергии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158" y="4646428"/>
            <a:ext cx="8187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</a:rPr>
              <a:t> Программное обеспечение предназначено для дистанционного сбора информации о потреблении электроэнергии;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</a:rPr>
              <a:t> программа формирует отчеты о почасовом потреблении электроэнергии в форматах .</a:t>
            </a:r>
            <a:r>
              <a:rPr lang="ru-RU" sz="1400" dirty="0" err="1" smtClean="0">
                <a:latin typeface="Calibri" pitchFamily="34" charset="0"/>
              </a:rPr>
              <a:t>х</a:t>
            </a:r>
            <a:r>
              <a:rPr lang="en-US" sz="1400" dirty="0" smtClean="0">
                <a:latin typeface="Calibri" pitchFamily="34" charset="0"/>
              </a:rPr>
              <a:t>ml</a:t>
            </a:r>
            <a:r>
              <a:rPr lang="ru-RU" sz="1400" dirty="0" smtClean="0">
                <a:latin typeface="Calibri" pitchFamily="34" charset="0"/>
              </a:rPr>
              <a:t>, .</a:t>
            </a:r>
            <a:r>
              <a:rPr lang="ru-RU" sz="1400" dirty="0" err="1" smtClean="0">
                <a:latin typeface="Calibri" pitchFamily="34" charset="0"/>
              </a:rPr>
              <a:t>х</a:t>
            </a:r>
            <a:r>
              <a:rPr lang="en-US" sz="1400" dirty="0" err="1" smtClean="0">
                <a:latin typeface="Calibri" pitchFamily="34" charset="0"/>
              </a:rPr>
              <a:t>ls</a:t>
            </a:r>
            <a:r>
              <a:rPr lang="ru-RU" sz="1400" dirty="0" smtClean="0">
                <a:latin typeface="Calibri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</a:rPr>
              <a:t> поддерживаются следующие приборы учета электроэнергии со встроенным и внешним коммуникатором: Меркурий (серии 200, 203, 206, 230, 233, 234), СЭТ 4ТМ, ПСЧ 4ТМ, </a:t>
            </a:r>
            <a:r>
              <a:rPr lang="ru-RU" sz="1400" dirty="0" err="1" smtClean="0">
                <a:latin typeface="Calibri" pitchFamily="34" charset="0"/>
              </a:rPr>
              <a:t>Энергомера</a:t>
            </a:r>
            <a:r>
              <a:rPr lang="ru-RU" sz="1400" dirty="0" smtClean="0">
                <a:latin typeface="Calibri" pitchFamily="34" charset="0"/>
              </a:rPr>
              <a:t> (СЕ 102, 301, 303, 304);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</a:rPr>
              <a:t> поддерживаются разные типы УСПД для вышеперечисленных типов приборов учета электроэнергии;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</a:rPr>
              <a:t> Возможные каналы связи: прямой канал (</a:t>
            </a:r>
            <a:r>
              <a:rPr lang="en-US" sz="1400" dirty="0" smtClean="0">
                <a:latin typeface="Calibri" pitchFamily="34" charset="0"/>
              </a:rPr>
              <a:t>RS-485/CAN) </a:t>
            </a:r>
            <a:r>
              <a:rPr lang="ru-RU" sz="1400" dirty="0" smtClean="0">
                <a:latin typeface="Calibri" pitchFamily="34" charset="0"/>
              </a:rPr>
              <a:t>между модемом и ПУ, </a:t>
            </a:r>
            <a:r>
              <a:rPr lang="en-US" sz="1400" dirty="0" smtClean="0">
                <a:latin typeface="Calibri" pitchFamily="34" charset="0"/>
              </a:rPr>
              <a:t>GSM-</a:t>
            </a:r>
            <a:r>
              <a:rPr lang="ru-RU" sz="1400" dirty="0" smtClean="0">
                <a:latin typeface="Calibri" pitchFamily="34" charset="0"/>
              </a:rPr>
              <a:t>модем, </a:t>
            </a:r>
            <a:r>
              <a:rPr lang="en-US" sz="1400" dirty="0" smtClean="0">
                <a:latin typeface="Calibri" pitchFamily="34" charset="0"/>
              </a:rPr>
              <a:t>TCP-</a:t>
            </a:r>
            <a:r>
              <a:rPr lang="ru-RU" sz="1400" dirty="0" smtClean="0">
                <a:latin typeface="Calibri" pitchFamily="34" charset="0"/>
              </a:rPr>
              <a:t>шлюзы </a:t>
            </a:r>
            <a:r>
              <a:rPr lang="en-US" sz="1400" dirty="0" smtClean="0">
                <a:latin typeface="Calibri" pitchFamily="34" charset="0"/>
              </a:rPr>
              <a:t>Ethernet/485</a:t>
            </a:r>
            <a:r>
              <a:rPr lang="ru-RU" sz="1400" dirty="0" smtClean="0">
                <a:latin typeface="Calibri" pitchFamily="34" charset="0"/>
              </a:rPr>
              <a:t>, выделенный </a:t>
            </a:r>
            <a:r>
              <a:rPr lang="en-US" sz="1400" dirty="0" smtClean="0">
                <a:latin typeface="Calibri" pitchFamily="34" charset="0"/>
              </a:rPr>
              <a:t>IP-</a:t>
            </a:r>
            <a:r>
              <a:rPr lang="ru-RU" sz="1400" dirty="0" smtClean="0">
                <a:latin typeface="Calibri" pitchFamily="34" charset="0"/>
              </a:rPr>
              <a:t>адрес (</a:t>
            </a:r>
            <a:r>
              <a:rPr lang="en-US" sz="1400" dirty="0" smtClean="0">
                <a:latin typeface="Calibri" pitchFamily="34" charset="0"/>
              </a:rPr>
              <a:t>GPRS </a:t>
            </a:r>
            <a:r>
              <a:rPr lang="ru-RU" sz="1400" dirty="0" smtClean="0">
                <a:latin typeface="Calibri" pitchFamily="34" charset="0"/>
              </a:rPr>
              <a:t>и др.).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147638"/>
            <a:ext cx="6926263" cy="68897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FFFF"/>
                </a:solidFill>
                <a:latin typeface="Calibri" pitchFamily="34" charset="0"/>
              </a:rPr>
              <a:t>Схема работы АСКУЭ с использованием УСПД</a:t>
            </a:r>
          </a:p>
        </p:txBody>
      </p:sp>
      <p:sp>
        <p:nvSpPr>
          <p:cNvPr id="89090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6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6056"/>
            <a:ext cx="1331089" cy="185195"/>
          </a:xfrm>
          <a:prstGeom prst="rect">
            <a:avLst/>
          </a:prstGeom>
        </p:spPr>
      </p:pic>
      <p:pic>
        <p:nvPicPr>
          <p:cNvPr id="6" name="Рисунок 5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70605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 l="19315" t="15169" r="13596" b="12454"/>
          <a:stretch>
            <a:fillRect/>
          </a:stretch>
        </p:blipFill>
        <p:spPr bwMode="auto">
          <a:xfrm>
            <a:off x="1233376" y="1020727"/>
            <a:ext cx="7176977" cy="57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Calibri" pitchFamily="34" charset="0"/>
              </a:rPr>
              <a:t>П</a:t>
            </a:r>
            <a:r>
              <a:rPr lang="ru-RU" sz="1600" dirty="0" smtClean="0">
                <a:latin typeface="Calibri" pitchFamily="34" charset="0"/>
              </a:rPr>
              <a:t>АО </a:t>
            </a:r>
            <a:r>
              <a:rPr lang="ru-RU" sz="1600" dirty="0" smtClean="0">
                <a:latin typeface="Calibri" pitchFamily="34" charset="0"/>
              </a:rPr>
              <a:t>«Самараэнерго» предлагает выполнение работ «под ключ» включая:</a:t>
            </a:r>
          </a:p>
        </p:txBody>
      </p:sp>
      <p:sp>
        <p:nvSpPr>
          <p:cNvPr id="92162" name="Rectangle 42"/>
          <p:cNvSpPr>
            <a:spLocks noChangeArrowheads="1"/>
          </p:cNvSpPr>
          <p:nvPr/>
        </p:nvSpPr>
        <p:spPr bwMode="auto">
          <a:xfrm>
            <a:off x="8593138" y="593725"/>
            <a:ext cx="5762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4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лог назв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6056"/>
            <a:ext cx="1331089" cy="185195"/>
          </a:xfrm>
          <a:prstGeom prst="rect">
            <a:avLst/>
          </a:prstGeom>
        </p:spPr>
      </p:pic>
      <p:pic>
        <p:nvPicPr>
          <p:cNvPr id="6" name="Рисунок 5" descr="логотип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00536" cy="706056"/>
          </a:xfrm>
          <a:prstGeom prst="rect">
            <a:avLst/>
          </a:prstGeom>
        </p:spPr>
      </p:pic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38124" y="1085850"/>
          <a:ext cx="8905875" cy="51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9" cstate="print"/>
          <a:srcRect l="15245" t="23042" r="72518" b="66811"/>
          <a:stretch>
            <a:fillRect/>
          </a:stretch>
        </p:blipFill>
        <p:spPr bwMode="auto">
          <a:xfrm>
            <a:off x="-1" y="1"/>
            <a:ext cx="1323975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 l="28414" t="25522" r="33986" b="67928"/>
          <a:stretch>
            <a:fillRect/>
          </a:stretch>
        </p:blipFill>
        <p:spPr bwMode="auto">
          <a:xfrm>
            <a:off x="-1" y="714374"/>
            <a:ext cx="134302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с.программа.ppt">
  <a:themeElements>
    <a:clrScheme name="2_Министерств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Министерств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Министерств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инистерств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инистерств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инистерств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инистерств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Министерств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инистерств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инистерств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инистерств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инистерств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инистерств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Министерств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Гос.программа.ppt</Template>
  <TotalTime>2030</TotalTime>
  <Words>916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Гос.программа.ppt</vt:lpstr>
      <vt:lpstr>Custom Design</vt:lpstr>
      <vt:lpstr>1_Custom Design</vt:lpstr>
      <vt:lpstr>2_Custom Design</vt:lpstr>
      <vt:lpstr>Презентация PowerPoint</vt:lpstr>
      <vt:lpstr>Создание и обслуживание автоматизированной системы учета электроэнергии для юридических лиц</vt:lpstr>
      <vt:lpstr>Основания для создания АСКУЭ:</vt:lpstr>
      <vt:lpstr>Основные цели создания (модернизации) АСКУЭ:</vt:lpstr>
      <vt:lpstr>Создание и обслуживание автоматизированной системы учета электроэнергии включает в себя:</vt:lpstr>
      <vt:lpstr>АСКУЭ состоит из следующих функциональных уровней: </vt:lpstr>
      <vt:lpstr>АСКУЭ: Сбор данных по GSM</vt:lpstr>
      <vt:lpstr>Схема работы АСКУЭ с использованием УСПД</vt:lpstr>
      <vt:lpstr>ПАО «Самараэнерго» предлагает выполнение работ «под ключ» включая:</vt:lpstr>
      <vt:lpstr>Обслуживание автоматизированной системы учета электроэнергии для юридических лиц</vt:lpstr>
      <vt:lpstr>Создание и обслуживание автоматизированной системы учета электроэнергии для юридических лиц </vt:lpstr>
    </vt:vector>
  </TitlesOfParts>
  <Company>Самараэнерго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Короткова Ольга Георгиевна</cp:lastModifiedBy>
  <cp:revision>181</cp:revision>
  <dcterms:created xsi:type="dcterms:W3CDTF">2011-09-13T09:19:23Z</dcterms:created>
  <dcterms:modified xsi:type="dcterms:W3CDTF">2021-06-23T09:15:52Z</dcterms:modified>
</cp:coreProperties>
</file>